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70" r:id="rId5"/>
    <p:sldId id="267" r:id="rId6"/>
    <p:sldId id="271" r:id="rId7"/>
    <p:sldId id="288" r:id="rId8"/>
    <p:sldId id="289" r:id="rId9"/>
    <p:sldId id="290" r:id="rId10"/>
    <p:sldId id="283" r:id="rId11"/>
    <p:sldId id="295" r:id="rId12"/>
    <p:sldId id="291" r:id="rId13"/>
    <p:sldId id="294" r:id="rId14"/>
    <p:sldId id="293" r:id="rId15"/>
    <p:sldId id="292" r:id="rId16"/>
    <p:sldId id="287" r:id="rId17"/>
  </p:sldIdLst>
  <p:sldSz cx="12025313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ED2"/>
    <a:srgbClr val="003300"/>
    <a:srgbClr val="E7F0F9"/>
    <a:srgbClr val="006600"/>
    <a:srgbClr val="F0DDF3"/>
    <a:srgbClr val="F0DFF1"/>
    <a:srgbClr val="EFDDED"/>
    <a:srgbClr val="FF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>
        <p:scale>
          <a:sx n="80" d="100"/>
          <a:sy n="80" d="100"/>
        </p:scale>
        <p:origin x="792" y="350"/>
      </p:cViewPr>
      <p:guideLst>
        <p:guide orient="horz" pos="2160"/>
        <p:guide pos="37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09B496-C933-405B-A650-835493B18BC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370047-D4A1-4784-AA95-6E728C8852F7}">
      <dgm:prSet phldrT="[Текст]" custT="1"/>
      <dgm:spPr/>
      <dgm:t>
        <a:bodyPr/>
        <a:lstStyle/>
        <a:p>
          <a:r>
            <a:rPr lang="ru-RU" sz="2800" dirty="0">
              <a:latin typeface="Times New Roman"/>
              <a:ea typeface="+mn-lt"/>
              <a:cs typeface="+mn-lt"/>
            </a:rPr>
            <a:t>–</a:t>
          </a:r>
          <a:r>
            <a:rPr lang="ru-RU" sz="2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i="0" dirty="0">
              <a:latin typeface="Times New Roman" pitchFamily="18" charset="0"/>
              <a:cs typeface="Times New Roman" pitchFamily="18" charset="0"/>
            </a:rPr>
            <a:t>это</a:t>
          </a:r>
          <a:r>
            <a:rPr lang="ru-RU" sz="2800" b="0" i="0" dirty="0">
              <a:latin typeface="Times New Roman" pitchFamily="18" charset="0"/>
              <a:cs typeface="Times New Roman" pitchFamily="18" charset="0"/>
            </a:rPr>
            <a:t> </a:t>
          </a:r>
          <a:r>
            <a:rPr lang="ru-RU" sz="2800" b="1" i="0" dirty="0">
              <a:latin typeface="Times New Roman" pitchFamily="18" charset="0"/>
              <a:cs typeface="Times New Roman" pitchFamily="18" charset="0"/>
            </a:rPr>
            <a:t>задача</a:t>
          </a:r>
          <a:r>
            <a:rPr lang="ru-RU" sz="2800" b="0" i="0" dirty="0">
              <a:latin typeface="Times New Roman" pitchFamily="18" charset="0"/>
              <a:cs typeface="Times New Roman" pitchFamily="18" charset="0"/>
            </a:rPr>
            <a:t>, требующая от обучающихся открытия и освоения общего способа (принципа) решения широкого круга частных практических заданий.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2D2C7730-1556-4C1B-B498-1CA2E7527D9B}" type="parTrans" cxnId="{53D82DA4-0F45-4561-A81B-DF7C3807598A}">
      <dgm:prSet/>
      <dgm:spPr/>
      <dgm:t>
        <a:bodyPr/>
        <a:lstStyle/>
        <a:p>
          <a:endParaRPr lang="ru-RU"/>
        </a:p>
      </dgm:t>
    </dgm:pt>
    <dgm:pt modelId="{69DFE592-F956-4CAD-99BD-B9E80A7EC388}" type="sibTrans" cxnId="{53D82DA4-0F45-4561-A81B-DF7C3807598A}">
      <dgm:prSet/>
      <dgm:spPr/>
      <dgm:t>
        <a:bodyPr/>
        <a:lstStyle/>
        <a:p>
          <a:endParaRPr lang="ru-RU"/>
        </a:p>
      </dgm:t>
    </dgm:pt>
    <dgm:pt modelId="{D08B3540-20BA-44D9-BF6C-B6B53ADAB752}">
      <dgm:prSet phldrT="[Текст]" custT="1"/>
      <dgm:spPr>
        <a:solidFill>
          <a:srgbClr val="FBFED2"/>
        </a:solidFill>
      </dgm:spPr>
      <dgm:t>
        <a:bodyPr/>
        <a:lstStyle/>
        <a:p>
          <a:pPr algn="ctr"/>
          <a:r>
            <a:rPr lang="ru-RU" sz="48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Учебная задача</a:t>
          </a:r>
        </a:p>
      </dgm:t>
    </dgm:pt>
    <dgm:pt modelId="{B3383CA8-3663-416A-8291-E14F8C795052}" type="sibTrans" cxnId="{F33DBA6D-9940-41B4-8996-B39993D13587}">
      <dgm:prSet/>
      <dgm:spPr/>
      <dgm:t>
        <a:bodyPr/>
        <a:lstStyle/>
        <a:p>
          <a:endParaRPr lang="ru-RU"/>
        </a:p>
      </dgm:t>
    </dgm:pt>
    <dgm:pt modelId="{19F55F37-8D16-4D21-84FA-F1F7746350E3}" type="parTrans" cxnId="{F33DBA6D-9940-41B4-8996-B39993D13587}">
      <dgm:prSet/>
      <dgm:spPr/>
      <dgm:t>
        <a:bodyPr/>
        <a:lstStyle/>
        <a:p>
          <a:endParaRPr lang="ru-RU"/>
        </a:p>
      </dgm:t>
    </dgm:pt>
    <dgm:pt modelId="{6F952A5D-6653-4A38-96C2-545236C1BE95}">
      <dgm:prSet phldrT="[Текст]" custT="1"/>
      <dgm:spPr>
        <a:solidFill>
          <a:srgbClr val="FBFED2"/>
        </a:solidFill>
      </dgm:spPr>
      <dgm:t>
        <a:bodyPr/>
        <a:lstStyle/>
        <a:p>
          <a:r>
            <a:rPr lang="ru-RU" sz="3200" b="0" i="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Учебные задачи воплощаются в учебных заданиях.</a:t>
          </a:r>
        </a:p>
        <a:p>
          <a:endParaRPr lang="ru-RU" sz="3200" b="0" i="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FF8422-0BD9-4E8D-BDA2-40987B86DADE}" type="sibTrans" cxnId="{125DAB1B-EEEF-4793-B620-3598961338D4}">
      <dgm:prSet/>
      <dgm:spPr/>
      <dgm:t>
        <a:bodyPr/>
        <a:lstStyle/>
        <a:p>
          <a:endParaRPr lang="ru-RU"/>
        </a:p>
      </dgm:t>
    </dgm:pt>
    <dgm:pt modelId="{DEC4274A-3A99-4F97-9E4D-159E65CD4A3B}" type="parTrans" cxnId="{125DAB1B-EEEF-4793-B620-3598961338D4}">
      <dgm:prSet/>
      <dgm:spPr/>
      <dgm:t>
        <a:bodyPr/>
        <a:lstStyle/>
        <a:p>
          <a:endParaRPr lang="ru-RU"/>
        </a:p>
      </dgm:t>
    </dgm:pt>
    <dgm:pt modelId="{FA789AF6-4403-46DF-88BE-D21DF5DECD69}">
      <dgm:prSet custT="1"/>
      <dgm:spPr/>
      <dgm:t>
        <a:bodyPr/>
        <a:lstStyle/>
        <a:p>
          <a:r>
            <a:rPr lang="ru-RU" sz="4000" b="1" i="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Учебное задание </a:t>
          </a:r>
          <a:r>
            <a:rPr lang="ru-RU" sz="3200" b="1" i="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– это средство </a:t>
          </a:r>
          <a:r>
            <a:rPr lang="ru-RU" sz="3200" b="0" i="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реализации содержания образования и формирования деятельности обучающегося.</a:t>
          </a:r>
          <a:endParaRPr lang="ru-RU" sz="4400" b="0" dirty="0"/>
        </a:p>
      </dgm:t>
    </dgm:pt>
    <dgm:pt modelId="{23B4780A-CD02-4FAD-BA4C-980EF48E23B5}" type="parTrans" cxnId="{2FCA12E2-3230-4373-AA1C-166E708DB78A}">
      <dgm:prSet/>
      <dgm:spPr/>
      <dgm:t>
        <a:bodyPr/>
        <a:lstStyle/>
        <a:p>
          <a:endParaRPr lang="ru-RU"/>
        </a:p>
      </dgm:t>
    </dgm:pt>
    <dgm:pt modelId="{05C93DD8-B1C2-4DE1-BD9A-1569CF579D90}" type="sibTrans" cxnId="{2FCA12E2-3230-4373-AA1C-166E708DB78A}">
      <dgm:prSet/>
      <dgm:spPr/>
      <dgm:t>
        <a:bodyPr/>
        <a:lstStyle/>
        <a:p>
          <a:endParaRPr lang="ru-RU"/>
        </a:p>
      </dgm:t>
    </dgm:pt>
    <dgm:pt modelId="{75499E28-B116-4796-8AF8-268B3085071F}" type="pres">
      <dgm:prSet presAssocID="{6809B496-C933-405B-A650-835493B18BCB}" presName="Name0" presStyleCnt="0">
        <dgm:presLayoutVars>
          <dgm:dir/>
          <dgm:animLvl val="lvl"/>
          <dgm:resizeHandles val="exact"/>
        </dgm:presLayoutVars>
      </dgm:prSet>
      <dgm:spPr/>
    </dgm:pt>
    <dgm:pt modelId="{3E8BE79E-9616-4AE7-A59D-EC3B321947F1}" type="pres">
      <dgm:prSet presAssocID="{6F952A5D-6653-4A38-96C2-545236C1BE95}" presName="boxAndChildren" presStyleCnt="0"/>
      <dgm:spPr/>
    </dgm:pt>
    <dgm:pt modelId="{57CCAA7D-B7A2-4238-AAD5-0B63584D5B5F}" type="pres">
      <dgm:prSet presAssocID="{6F952A5D-6653-4A38-96C2-545236C1BE95}" presName="parentTextBox" presStyleLbl="node1" presStyleIdx="0" presStyleCnt="2"/>
      <dgm:spPr/>
    </dgm:pt>
    <dgm:pt modelId="{B19005A5-F0B7-4B1D-B0C8-EFACE94F3BCD}" type="pres">
      <dgm:prSet presAssocID="{6F952A5D-6653-4A38-96C2-545236C1BE95}" presName="entireBox" presStyleLbl="node1" presStyleIdx="0" presStyleCnt="2" custScaleY="139961" custLinFactNeighborY="-9"/>
      <dgm:spPr/>
    </dgm:pt>
    <dgm:pt modelId="{B36CAB14-F722-4A9F-B676-EA45C32D7C35}" type="pres">
      <dgm:prSet presAssocID="{6F952A5D-6653-4A38-96C2-545236C1BE95}" presName="descendantBox" presStyleCnt="0"/>
      <dgm:spPr/>
    </dgm:pt>
    <dgm:pt modelId="{9ADD3072-6B33-4EE1-B9D4-C141C8970560}" type="pres">
      <dgm:prSet presAssocID="{FA789AF6-4403-46DF-88BE-D21DF5DECD69}" presName="childTextBox" presStyleLbl="fgAccFollowNode1" presStyleIdx="0" presStyleCnt="2" custScaleY="202255" custLinFactNeighborX="-633" custLinFactNeighborY="2153">
        <dgm:presLayoutVars>
          <dgm:bulletEnabled val="1"/>
        </dgm:presLayoutVars>
      </dgm:prSet>
      <dgm:spPr/>
    </dgm:pt>
    <dgm:pt modelId="{05D20879-C113-46F5-8F50-48114BE41897}" type="pres">
      <dgm:prSet presAssocID="{B3383CA8-3663-416A-8291-E14F8C795052}" presName="sp" presStyleCnt="0"/>
      <dgm:spPr/>
    </dgm:pt>
    <dgm:pt modelId="{C5AF5460-8074-4D35-A59D-74EF92921442}" type="pres">
      <dgm:prSet presAssocID="{D08B3540-20BA-44D9-BF6C-B6B53ADAB752}" presName="arrowAndChildren" presStyleCnt="0"/>
      <dgm:spPr/>
    </dgm:pt>
    <dgm:pt modelId="{C1D5FC24-5600-4D63-A67F-B38DFC6ACFC8}" type="pres">
      <dgm:prSet presAssocID="{D08B3540-20BA-44D9-BF6C-B6B53ADAB752}" presName="parentTextArrow" presStyleLbl="node1" presStyleIdx="0" presStyleCnt="2"/>
      <dgm:spPr/>
    </dgm:pt>
    <dgm:pt modelId="{7F3D4BE7-AA7D-4F7C-8590-A8EFCB4C6A52}" type="pres">
      <dgm:prSet presAssocID="{D08B3540-20BA-44D9-BF6C-B6B53ADAB752}" presName="arrow" presStyleLbl="node1" presStyleIdx="1" presStyleCnt="2" custScaleY="135706" custLinFactNeighborX="-3481" custLinFactNeighborY="-37"/>
      <dgm:spPr/>
    </dgm:pt>
    <dgm:pt modelId="{9AC6EA07-A541-4363-A1C8-D87702DEC880}" type="pres">
      <dgm:prSet presAssocID="{D08B3540-20BA-44D9-BF6C-B6B53ADAB752}" presName="descendantArrow" presStyleCnt="0"/>
      <dgm:spPr/>
    </dgm:pt>
    <dgm:pt modelId="{DD1537C2-3BFE-41FF-BD63-7ECBC3503CF1}" type="pres">
      <dgm:prSet presAssocID="{1A370047-D4A1-4784-AA95-6E728C8852F7}" presName="childTextArrow" presStyleLbl="fgAccFollowNode1" presStyleIdx="1" presStyleCnt="2" custScaleY="162604" custLinFactNeighborY="-27472">
        <dgm:presLayoutVars>
          <dgm:bulletEnabled val="1"/>
        </dgm:presLayoutVars>
      </dgm:prSet>
      <dgm:spPr/>
    </dgm:pt>
  </dgm:ptLst>
  <dgm:cxnLst>
    <dgm:cxn modelId="{8539E300-602B-4036-ABE8-5A3B77E1DD75}" type="presOf" srcId="{6F952A5D-6653-4A38-96C2-545236C1BE95}" destId="{57CCAA7D-B7A2-4238-AAD5-0B63584D5B5F}" srcOrd="0" destOrd="0" presId="urn:microsoft.com/office/officeart/2005/8/layout/process4"/>
    <dgm:cxn modelId="{125DAB1B-EEEF-4793-B620-3598961338D4}" srcId="{6809B496-C933-405B-A650-835493B18BCB}" destId="{6F952A5D-6653-4A38-96C2-545236C1BE95}" srcOrd="1" destOrd="0" parTransId="{DEC4274A-3A99-4F97-9E4D-159E65CD4A3B}" sibTransId="{29FF8422-0BD9-4E8D-BDA2-40987B86DADE}"/>
    <dgm:cxn modelId="{9F39FF1B-23DA-4B5F-ABF2-67AD6481D181}" type="presOf" srcId="{D08B3540-20BA-44D9-BF6C-B6B53ADAB752}" destId="{7F3D4BE7-AA7D-4F7C-8590-A8EFCB4C6A52}" srcOrd="1" destOrd="0" presId="urn:microsoft.com/office/officeart/2005/8/layout/process4"/>
    <dgm:cxn modelId="{F33DBA6D-9940-41B4-8996-B39993D13587}" srcId="{6809B496-C933-405B-A650-835493B18BCB}" destId="{D08B3540-20BA-44D9-BF6C-B6B53ADAB752}" srcOrd="0" destOrd="0" parTransId="{19F55F37-8D16-4D21-84FA-F1F7746350E3}" sibTransId="{B3383CA8-3663-416A-8291-E14F8C795052}"/>
    <dgm:cxn modelId="{18A5875A-F734-4D4D-9ABC-1EB924B4DDCF}" type="presOf" srcId="{6809B496-C933-405B-A650-835493B18BCB}" destId="{75499E28-B116-4796-8AF8-268B3085071F}" srcOrd="0" destOrd="0" presId="urn:microsoft.com/office/officeart/2005/8/layout/process4"/>
    <dgm:cxn modelId="{744FC98A-6197-4178-B767-5B916C06BF25}" type="presOf" srcId="{FA789AF6-4403-46DF-88BE-D21DF5DECD69}" destId="{9ADD3072-6B33-4EE1-B9D4-C141C8970560}" srcOrd="0" destOrd="0" presId="urn:microsoft.com/office/officeart/2005/8/layout/process4"/>
    <dgm:cxn modelId="{4F01229E-C2B3-4022-A5C4-4736689D3B6E}" type="presOf" srcId="{1A370047-D4A1-4784-AA95-6E728C8852F7}" destId="{DD1537C2-3BFE-41FF-BD63-7ECBC3503CF1}" srcOrd="0" destOrd="0" presId="urn:microsoft.com/office/officeart/2005/8/layout/process4"/>
    <dgm:cxn modelId="{53D82DA4-0F45-4561-A81B-DF7C3807598A}" srcId="{D08B3540-20BA-44D9-BF6C-B6B53ADAB752}" destId="{1A370047-D4A1-4784-AA95-6E728C8852F7}" srcOrd="0" destOrd="0" parTransId="{2D2C7730-1556-4C1B-B498-1CA2E7527D9B}" sibTransId="{69DFE592-F956-4CAD-99BD-B9E80A7EC388}"/>
    <dgm:cxn modelId="{AB00EDDB-3DCD-4E26-B9F1-4C2041555A02}" type="presOf" srcId="{6F952A5D-6653-4A38-96C2-545236C1BE95}" destId="{B19005A5-F0B7-4B1D-B0C8-EFACE94F3BCD}" srcOrd="1" destOrd="0" presId="urn:microsoft.com/office/officeart/2005/8/layout/process4"/>
    <dgm:cxn modelId="{2FCA12E2-3230-4373-AA1C-166E708DB78A}" srcId="{6F952A5D-6653-4A38-96C2-545236C1BE95}" destId="{FA789AF6-4403-46DF-88BE-D21DF5DECD69}" srcOrd="0" destOrd="0" parTransId="{23B4780A-CD02-4FAD-BA4C-980EF48E23B5}" sibTransId="{05C93DD8-B1C2-4DE1-BD9A-1569CF579D90}"/>
    <dgm:cxn modelId="{5994DDF6-50FC-4994-B44E-3591D5C3275B}" type="presOf" srcId="{D08B3540-20BA-44D9-BF6C-B6B53ADAB752}" destId="{C1D5FC24-5600-4D63-A67F-B38DFC6ACFC8}" srcOrd="0" destOrd="0" presId="urn:microsoft.com/office/officeart/2005/8/layout/process4"/>
    <dgm:cxn modelId="{AB448279-0DCF-4BE5-8CE1-B43C41F250FE}" type="presParOf" srcId="{75499E28-B116-4796-8AF8-268B3085071F}" destId="{3E8BE79E-9616-4AE7-A59D-EC3B321947F1}" srcOrd="0" destOrd="0" presId="urn:microsoft.com/office/officeart/2005/8/layout/process4"/>
    <dgm:cxn modelId="{7A79FDF1-AB3B-49C4-8010-3DF77D804C0C}" type="presParOf" srcId="{3E8BE79E-9616-4AE7-A59D-EC3B321947F1}" destId="{57CCAA7D-B7A2-4238-AAD5-0B63584D5B5F}" srcOrd="0" destOrd="0" presId="urn:microsoft.com/office/officeart/2005/8/layout/process4"/>
    <dgm:cxn modelId="{7296A7D3-E079-4D2E-BA04-D819FF10DEDE}" type="presParOf" srcId="{3E8BE79E-9616-4AE7-A59D-EC3B321947F1}" destId="{B19005A5-F0B7-4B1D-B0C8-EFACE94F3BCD}" srcOrd="1" destOrd="0" presId="urn:microsoft.com/office/officeart/2005/8/layout/process4"/>
    <dgm:cxn modelId="{F0EDA479-BA3A-4FCE-94B9-D22ADFCA9503}" type="presParOf" srcId="{3E8BE79E-9616-4AE7-A59D-EC3B321947F1}" destId="{B36CAB14-F722-4A9F-B676-EA45C32D7C35}" srcOrd="2" destOrd="0" presId="urn:microsoft.com/office/officeart/2005/8/layout/process4"/>
    <dgm:cxn modelId="{DF252CD3-59F1-4D0F-8AE5-089E571B807A}" type="presParOf" srcId="{B36CAB14-F722-4A9F-B676-EA45C32D7C35}" destId="{9ADD3072-6B33-4EE1-B9D4-C141C8970560}" srcOrd="0" destOrd="0" presId="urn:microsoft.com/office/officeart/2005/8/layout/process4"/>
    <dgm:cxn modelId="{F3FA1C12-06F6-4608-8B2B-77A97E14DC7B}" type="presParOf" srcId="{75499E28-B116-4796-8AF8-268B3085071F}" destId="{05D20879-C113-46F5-8F50-48114BE41897}" srcOrd="1" destOrd="0" presId="urn:microsoft.com/office/officeart/2005/8/layout/process4"/>
    <dgm:cxn modelId="{58276C57-C798-413C-B975-F7E552E0375C}" type="presParOf" srcId="{75499E28-B116-4796-8AF8-268B3085071F}" destId="{C5AF5460-8074-4D35-A59D-74EF92921442}" srcOrd="2" destOrd="0" presId="urn:microsoft.com/office/officeart/2005/8/layout/process4"/>
    <dgm:cxn modelId="{39B78B54-CB13-4ED4-8353-CF9A23945F2C}" type="presParOf" srcId="{C5AF5460-8074-4D35-A59D-74EF92921442}" destId="{C1D5FC24-5600-4D63-A67F-B38DFC6ACFC8}" srcOrd="0" destOrd="0" presId="urn:microsoft.com/office/officeart/2005/8/layout/process4"/>
    <dgm:cxn modelId="{334CB292-F49D-4DA8-85A3-BFE68BE7A70A}" type="presParOf" srcId="{C5AF5460-8074-4D35-A59D-74EF92921442}" destId="{7F3D4BE7-AA7D-4F7C-8590-A8EFCB4C6A52}" srcOrd="1" destOrd="0" presId="urn:microsoft.com/office/officeart/2005/8/layout/process4"/>
    <dgm:cxn modelId="{2F2B2E59-8EE9-4EC2-AB1E-ADF43428C0D3}" type="presParOf" srcId="{C5AF5460-8074-4D35-A59D-74EF92921442}" destId="{9AC6EA07-A541-4363-A1C8-D87702DEC880}" srcOrd="2" destOrd="0" presId="urn:microsoft.com/office/officeart/2005/8/layout/process4"/>
    <dgm:cxn modelId="{BE2663FF-F0B7-414E-AD65-ED6D3C44E77C}" type="presParOf" srcId="{9AC6EA07-A541-4363-A1C8-D87702DEC880}" destId="{DD1537C2-3BFE-41FF-BD63-7ECBC3503CF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31415C-B2F7-4FD9-8FB1-8EECF55CD3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E4D46D-8E6F-45BD-8D4B-842C7C596A41}">
      <dgm:prSet phldrT="[Текст]" custT="1"/>
      <dgm:spPr>
        <a:solidFill>
          <a:srgbClr val="FBFED2"/>
        </a:solidFill>
      </dgm:spPr>
      <dgm:t>
        <a:bodyPr anchor="ctr" anchorCtr="0"/>
        <a:lstStyle/>
        <a:p>
          <a:pPr algn="ctr"/>
          <a:r>
            <a:rPr lang="ru-RU" sz="4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Практическая задача  нацелена на получение результата</a:t>
          </a:r>
        </a:p>
      </dgm:t>
    </dgm:pt>
    <dgm:pt modelId="{7A9780BA-A4DA-47BD-9367-0AD51204E3BF}" type="parTrans" cxnId="{6E7F3F4B-E1CD-40DB-A10D-15F7B1401FA0}">
      <dgm:prSet/>
      <dgm:spPr/>
      <dgm:t>
        <a:bodyPr/>
        <a:lstStyle/>
        <a:p>
          <a:endParaRPr lang="ru-RU"/>
        </a:p>
      </dgm:t>
    </dgm:pt>
    <dgm:pt modelId="{079BC577-C719-4F60-B59B-D53F378E7150}" type="sibTrans" cxnId="{6E7F3F4B-E1CD-40DB-A10D-15F7B1401FA0}">
      <dgm:prSet/>
      <dgm:spPr/>
      <dgm:t>
        <a:bodyPr/>
        <a:lstStyle/>
        <a:p>
          <a:endParaRPr lang="ru-RU"/>
        </a:p>
      </dgm:t>
    </dgm:pt>
    <dgm:pt modelId="{47BA941D-A166-4ABA-A39F-ADE911F0BF12}">
      <dgm:prSet phldrT="[Текст]" custT="1"/>
      <dgm:spPr/>
      <dgm:t>
        <a:bodyPr/>
        <a:lstStyle/>
        <a:p>
          <a:r>
            <a:rPr lang="ru-RU" sz="3600" dirty="0">
              <a:latin typeface="Times New Roman" pitchFamily="18" charset="0"/>
              <a:cs typeface="Times New Roman" pitchFamily="18" charset="0"/>
            </a:rPr>
            <a:t>Отвечает на вопрос «что нужно делать?»</a:t>
          </a:r>
          <a:endParaRPr lang="ru-RU" sz="36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F39A44-2655-4E8A-95F6-71E6696E0339}" type="parTrans" cxnId="{3593FA1B-1C40-4186-A063-F798DDEAA1C0}">
      <dgm:prSet/>
      <dgm:spPr/>
      <dgm:t>
        <a:bodyPr/>
        <a:lstStyle/>
        <a:p>
          <a:endParaRPr lang="ru-RU"/>
        </a:p>
      </dgm:t>
    </dgm:pt>
    <dgm:pt modelId="{8DB5AD1E-7502-4EE8-91DB-8B4CBBE41468}" type="sibTrans" cxnId="{3593FA1B-1C40-4186-A063-F798DDEAA1C0}">
      <dgm:prSet/>
      <dgm:spPr/>
      <dgm:t>
        <a:bodyPr/>
        <a:lstStyle/>
        <a:p>
          <a:endParaRPr lang="ru-RU"/>
        </a:p>
      </dgm:t>
    </dgm:pt>
    <dgm:pt modelId="{A06F362F-C774-4CF0-816C-91CD55B01BC7}">
      <dgm:prSet phldrT="[Текст]" custT="1"/>
      <dgm:spPr>
        <a:solidFill>
          <a:srgbClr val="FBFED2"/>
        </a:solidFill>
      </dgm:spPr>
      <dgm:t>
        <a:bodyPr/>
        <a:lstStyle/>
        <a:p>
          <a:pPr algn="ctr"/>
          <a:r>
            <a:rPr lang="ru-RU" sz="4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Учебная задача нацелена на освоение способа решения.</a:t>
          </a:r>
        </a:p>
      </dgm:t>
    </dgm:pt>
    <dgm:pt modelId="{45BA5F54-B8BF-40E7-B97C-D15D8D49AD77}" type="parTrans" cxnId="{14166C57-801A-4560-BBAF-38B61529AF08}">
      <dgm:prSet/>
      <dgm:spPr/>
      <dgm:t>
        <a:bodyPr/>
        <a:lstStyle/>
        <a:p>
          <a:endParaRPr lang="ru-RU"/>
        </a:p>
      </dgm:t>
    </dgm:pt>
    <dgm:pt modelId="{123ECFFA-7D36-4364-B09E-3783011B5310}" type="sibTrans" cxnId="{14166C57-801A-4560-BBAF-38B61529AF08}">
      <dgm:prSet/>
      <dgm:spPr/>
      <dgm:t>
        <a:bodyPr/>
        <a:lstStyle/>
        <a:p>
          <a:endParaRPr lang="ru-RU"/>
        </a:p>
      </dgm:t>
    </dgm:pt>
    <dgm:pt modelId="{167C3D6F-A8DA-4958-850B-B1F56CFAD972}">
      <dgm:prSet phldrT="[Текст]" custT="1"/>
      <dgm:spPr/>
      <dgm:t>
        <a:bodyPr/>
        <a:lstStyle/>
        <a:p>
          <a:r>
            <a:rPr lang="ru-RU" sz="2800" dirty="0">
              <a:latin typeface="Times New Roman"/>
              <a:ea typeface="+mn-lt"/>
              <a:cs typeface="+mn-lt"/>
            </a:rPr>
            <a:t> </a:t>
          </a:r>
          <a:r>
            <a:rPr lang="ru-RU" sz="3600" dirty="0">
              <a:latin typeface="Times New Roman" pitchFamily="18" charset="0"/>
              <a:cs typeface="Times New Roman" pitchFamily="18" charset="0"/>
            </a:rPr>
            <a:t>Отвечает на вопрос «как нужно делать?»</a:t>
          </a:r>
          <a:endParaRPr lang="ru-RU" sz="28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BCB356-77F8-4A7D-8F92-A7ABF21FCFCA}" type="parTrans" cxnId="{8FD24A5E-2673-41A4-972D-A068772C1058}">
      <dgm:prSet/>
      <dgm:spPr/>
      <dgm:t>
        <a:bodyPr/>
        <a:lstStyle/>
        <a:p>
          <a:endParaRPr lang="ru-RU"/>
        </a:p>
      </dgm:t>
    </dgm:pt>
    <dgm:pt modelId="{E78ED6A3-F667-49D7-BE30-CB38AB601532}" type="sibTrans" cxnId="{8FD24A5E-2673-41A4-972D-A068772C1058}">
      <dgm:prSet/>
      <dgm:spPr/>
      <dgm:t>
        <a:bodyPr/>
        <a:lstStyle/>
        <a:p>
          <a:endParaRPr lang="ru-RU"/>
        </a:p>
      </dgm:t>
    </dgm:pt>
    <dgm:pt modelId="{C7718CF6-01EF-4EC7-9439-0A8856B11922}" type="pres">
      <dgm:prSet presAssocID="{3531415C-B2F7-4FD9-8FB1-8EECF55CD388}" presName="linear" presStyleCnt="0">
        <dgm:presLayoutVars>
          <dgm:animLvl val="lvl"/>
          <dgm:resizeHandles val="exact"/>
        </dgm:presLayoutVars>
      </dgm:prSet>
      <dgm:spPr/>
    </dgm:pt>
    <dgm:pt modelId="{5C098093-050F-442E-B3DD-9827B48A25C4}" type="pres">
      <dgm:prSet presAssocID="{31E4D46D-8E6F-45BD-8D4B-842C7C596A4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8E1CCFD-C6A2-483B-9CF3-A744823CD8B9}" type="pres">
      <dgm:prSet presAssocID="{31E4D46D-8E6F-45BD-8D4B-842C7C596A41}" presName="childText" presStyleLbl="revTx" presStyleIdx="0" presStyleCnt="2">
        <dgm:presLayoutVars>
          <dgm:bulletEnabled val="1"/>
        </dgm:presLayoutVars>
      </dgm:prSet>
      <dgm:spPr/>
    </dgm:pt>
    <dgm:pt modelId="{D8D8B12D-D86A-444C-9E02-51BFDF65B333}" type="pres">
      <dgm:prSet presAssocID="{A06F362F-C774-4CF0-816C-91CD55B01BC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E0EFEE2-1CD7-4DDD-BE9A-292CFC622E90}" type="pres">
      <dgm:prSet presAssocID="{A06F362F-C774-4CF0-816C-91CD55B01BC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F5D3301-F6BF-480C-B38D-F13EE075B064}" type="presOf" srcId="{167C3D6F-A8DA-4958-850B-B1F56CFAD972}" destId="{5E0EFEE2-1CD7-4DDD-BE9A-292CFC622E90}" srcOrd="0" destOrd="0" presId="urn:microsoft.com/office/officeart/2005/8/layout/vList2"/>
    <dgm:cxn modelId="{3593FA1B-1C40-4186-A063-F798DDEAA1C0}" srcId="{31E4D46D-8E6F-45BD-8D4B-842C7C596A41}" destId="{47BA941D-A166-4ABA-A39F-ADE911F0BF12}" srcOrd="0" destOrd="0" parTransId="{30F39A44-2655-4E8A-95F6-71E6696E0339}" sibTransId="{8DB5AD1E-7502-4EE8-91DB-8B4CBBE41468}"/>
    <dgm:cxn modelId="{8FD24A5E-2673-41A4-972D-A068772C1058}" srcId="{A06F362F-C774-4CF0-816C-91CD55B01BC7}" destId="{167C3D6F-A8DA-4958-850B-B1F56CFAD972}" srcOrd="0" destOrd="0" parTransId="{F6BCB356-77F8-4A7D-8F92-A7ABF21FCFCA}" sibTransId="{E78ED6A3-F667-49D7-BE30-CB38AB601532}"/>
    <dgm:cxn modelId="{6E7F3F4B-E1CD-40DB-A10D-15F7B1401FA0}" srcId="{3531415C-B2F7-4FD9-8FB1-8EECF55CD388}" destId="{31E4D46D-8E6F-45BD-8D4B-842C7C596A41}" srcOrd="0" destOrd="0" parTransId="{7A9780BA-A4DA-47BD-9367-0AD51204E3BF}" sibTransId="{079BC577-C719-4F60-B59B-D53F378E7150}"/>
    <dgm:cxn modelId="{0D71904D-33CE-430F-ADCE-C154BB9C43EB}" type="presOf" srcId="{47BA941D-A166-4ABA-A39F-ADE911F0BF12}" destId="{78E1CCFD-C6A2-483B-9CF3-A744823CD8B9}" srcOrd="0" destOrd="0" presId="urn:microsoft.com/office/officeart/2005/8/layout/vList2"/>
    <dgm:cxn modelId="{14166C57-801A-4560-BBAF-38B61529AF08}" srcId="{3531415C-B2F7-4FD9-8FB1-8EECF55CD388}" destId="{A06F362F-C774-4CF0-816C-91CD55B01BC7}" srcOrd="1" destOrd="0" parTransId="{45BA5F54-B8BF-40E7-B97C-D15D8D49AD77}" sibTransId="{123ECFFA-7D36-4364-B09E-3783011B5310}"/>
    <dgm:cxn modelId="{BDD06C8B-079F-405D-B044-F331CE347E52}" type="presOf" srcId="{31E4D46D-8E6F-45BD-8D4B-842C7C596A41}" destId="{5C098093-050F-442E-B3DD-9827B48A25C4}" srcOrd="0" destOrd="0" presId="urn:microsoft.com/office/officeart/2005/8/layout/vList2"/>
    <dgm:cxn modelId="{90B0E6ED-D7CB-44E8-82B0-7894D6ADC4DF}" type="presOf" srcId="{3531415C-B2F7-4FD9-8FB1-8EECF55CD388}" destId="{C7718CF6-01EF-4EC7-9439-0A8856B11922}" srcOrd="0" destOrd="0" presId="urn:microsoft.com/office/officeart/2005/8/layout/vList2"/>
    <dgm:cxn modelId="{60404EF5-C404-495C-B06A-B53AAF1E2301}" type="presOf" srcId="{A06F362F-C774-4CF0-816C-91CD55B01BC7}" destId="{D8D8B12D-D86A-444C-9E02-51BFDF65B333}" srcOrd="0" destOrd="0" presId="urn:microsoft.com/office/officeart/2005/8/layout/vList2"/>
    <dgm:cxn modelId="{E5CA163B-743D-479B-AB2C-5756E2271305}" type="presParOf" srcId="{C7718CF6-01EF-4EC7-9439-0A8856B11922}" destId="{5C098093-050F-442E-B3DD-9827B48A25C4}" srcOrd="0" destOrd="0" presId="urn:microsoft.com/office/officeart/2005/8/layout/vList2"/>
    <dgm:cxn modelId="{44A246F7-A02F-4183-B9C2-FE24F4796F3E}" type="presParOf" srcId="{C7718CF6-01EF-4EC7-9439-0A8856B11922}" destId="{78E1CCFD-C6A2-483B-9CF3-A744823CD8B9}" srcOrd="1" destOrd="0" presId="urn:microsoft.com/office/officeart/2005/8/layout/vList2"/>
    <dgm:cxn modelId="{AA2659CF-D8E4-4EF9-96F7-4C6BEC2AED40}" type="presParOf" srcId="{C7718CF6-01EF-4EC7-9439-0A8856B11922}" destId="{D8D8B12D-D86A-444C-9E02-51BFDF65B333}" srcOrd="2" destOrd="0" presId="urn:microsoft.com/office/officeart/2005/8/layout/vList2"/>
    <dgm:cxn modelId="{9618FCC9-8D38-49ED-A9FF-4814F14C9D5D}" type="presParOf" srcId="{C7718CF6-01EF-4EC7-9439-0A8856B11922}" destId="{5E0EFEE2-1CD7-4DDD-BE9A-292CFC622E9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448AE2-2E49-42B3-A7FD-813F3AA52E0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506018-A76E-4080-8419-348A9D5A4925}">
      <dgm:prSet phldrT="[Текст]" custT="1"/>
      <dgm:spPr>
        <a:solidFill>
          <a:srgbClr val="FBFED2"/>
        </a:solidFill>
      </dgm:spPr>
      <dgm:t>
        <a:bodyPr/>
        <a:lstStyle/>
        <a:p>
          <a:r>
            <a:rPr lang="ru-RU" sz="360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Практическая задача</a:t>
          </a:r>
          <a:endParaRPr lang="ru-RU" sz="36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2CB306-4958-4D37-9ADC-5458E7936BE6}" type="parTrans" cxnId="{1C114C60-3F52-433B-8CF0-5D72D8D61BAB}">
      <dgm:prSet/>
      <dgm:spPr/>
      <dgm:t>
        <a:bodyPr/>
        <a:lstStyle/>
        <a:p>
          <a:endParaRPr lang="ru-RU"/>
        </a:p>
      </dgm:t>
    </dgm:pt>
    <dgm:pt modelId="{B88F2F57-55F9-4520-88D0-4410EBF6C634}" type="sibTrans" cxnId="{1C114C60-3F52-433B-8CF0-5D72D8D61BAB}">
      <dgm:prSet/>
      <dgm:spPr/>
      <dgm:t>
        <a:bodyPr/>
        <a:lstStyle/>
        <a:p>
          <a:endParaRPr lang="ru-RU"/>
        </a:p>
      </dgm:t>
    </dgm:pt>
    <dgm:pt modelId="{5864F5CF-AE2E-4217-811E-D6B7FB49BE26}">
      <dgm:prSet phldrT="[Текст]" custT="1"/>
      <dgm:spPr/>
      <dgm:t>
        <a:bodyPr/>
        <a:lstStyle/>
        <a:p>
          <a:r>
            <a:rPr lang="ru-RU" sz="2800" dirty="0">
              <a:latin typeface="Times New Roman" pitchFamily="18" charset="0"/>
              <a:cs typeface="Times New Roman" pitchFamily="18" charset="0"/>
            </a:rPr>
            <a:t>У Пети 10 рублей, у Васи 15 рублей. Сколько </a:t>
          </a:r>
          <a:r>
            <a:rPr lang="ru-RU" sz="2800" i="1" u="sng" dirty="0">
              <a:latin typeface="Times New Roman" pitchFamily="18" charset="0"/>
              <a:cs typeface="Times New Roman" pitchFamily="18" charset="0"/>
            </a:rPr>
            <a:t>всего </a:t>
          </a:r>
          <a:r>
            <a:rPr lang="ru-RU" sz="2800" dirty="0">
              <a:latin typeface="Times New Roman" pitchFamily="18" charset="0"/>
              <a:cs typeface="Times New Roman" pitchFamily="18" charset="0"/>
            </a:rPr>
            <a:t>денег у мальчиков?</a:t>
          </a:r>
          <a:br>
            <a:rPr lang="ru-RU" sz="2800" dirty="0">
              <a:latin typeface="Times New Roman" pitchFamily="18" charset="0"/>
              <a:cs typeface="Times New Roman" pitchFamily="18" charset="0"/>
            </a:rPr>
          </a:br>
          <a:br>
            <a:rPr lang="ru-RU" sz="2800" dirty="0">
              <a:latin typeface="Times New Roman" pitchFamily="18" charset="0"/>
              <a:cs typeface="Times New Roman" pitchFamily="18" charset="0"/>
            </a:rPr>
          </a:br>
          <a:r>
            <a:rPr lang="ru-RU" sz="2800" i="1" dirty="0">
              <a:latin typeface="Times New Roman" pitchFamily="18" charset="0"/>
              <a:cs typeface="Times New Roman" pitchFamily="18" charset="0"/>
            </a:rPr>
            <a:t>Слово «всего» – прямое указание  на ход решения. </a:t>
          </a:r>
        </a:p>
      </dgm:t>
    </dgm:pt>
    <dgm:pt modelId="{FF828DCB-BB79-4B61-AE14-A772DD1F6B7C}" type="parTrans" cxnId="{D7BFEB80-CCA3-42E2-8D7A-06C9378646B3}">
      <dgm:prSet/>
      <dgm:spPr/>
      <dgm:t>
        <a:bodyPr/>
        <a:lstStyle/>
        <a:p>
          <a:endParaRPr lang="ru-RU"/>
        </a:p>
      </dgm:t>
    </dgm:pt>
    <dgm:pt modelId="{4F20B9F7-AC91-454B-95F4-D890ED4BD4FB}" type="sibTrans" cxnId="{D7BFEB80-CCA3-42E2-8D7A-06C9378646B3}">
      <dgm:prSet/>
      <dgm:spPr/>
      <dgm:t>
        <a:bodyPr/>
        <a:lstStyle/>
        <a:p>
          <a:endParaRPr lang="ru-RU"/>
        </a:p>
      </dgm:t>
    </dgm:pt>
    <dgm:pt modelId="{63F90C1D-B5F6-4831-A99B-8D5F74862832}">
      <dgm:prSet phldrT="[Текст]" custT="1"/>
      <dgm:spPr>
        <a:solidFill>
          <a:srgbClr val="FBFED2"/>
        </a:solidFill>
      </dgm:spPr>
      <dgm:t>
        <a:bodyPr/>
        <a:lstStyle/>
        <a:p>
          <a:r>
            <a:rPr lang="ru-RU" sz="3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Учебная задача</a:t>
          </a:r>
        </a:p>
      </dgm:t>
    </dgm:pt>
    <dgm:pt modelId="{45997A2A-574B-4DA0-AACB-1752C32FB779}" type="parTrans" cxnId="{EA489B9A-D417-4FC4-BFC7-D08D5BF55B15}">
      <dgm:prSet/>
      <dgm:spPr/>
      <dgm:t>
        <a:bodyPr/>
        <a:lstStyle/>
        <a:p>
          <a:endParaRPr lang="ru-RU"/>
        </a:p>
      </dgm:t>
    </dgm:pt>
    <dgm:pt modelId="{D37518D2-B081-4BFF-B9E3-AA76913DCC58}" type="sibTrans" cxnId="{EA489B9A-D417-4FC4-BFC7-D08D5BF55B15}">
      <dgm:prSet/>
      <dgm:spPr/>
      <dgm:t>
        <a:bodyPr/>
        <a:lstStyle/>
        <a:p>
          <a:endParaRPr lang="ru-RU"/>
        </a:p>
      </dgm:t>
    </dgm:pt>
    <dgm:pt modelId="{4128A77E-652A-452F-B41B-88D9162EB7A4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800" dirty="0">
              <a:latin typeface="Times New Roman" pitchFamily="18" charset="0"/>
              <a:cs typeface="Times New Roman" pitchFamily="18" charset="0"/>
            </a:rPr>
            <a:t>У Пети 10 рублей, у Васи 15 рублей. </a:t>
          </a:r>
          <a:r>
            <a:rPr lang="ru-RU" sz="2800" u="sng" dirty="0">
              <a:latin typeface="Times New Roman" pitchFamily="18" charset="0"/>
              <a:cs typeface="Times New Roman" pitchFamily="18" charset="0"/>
            </a:rPr>
            <a:t>Хватит ли  </a:t>
          </a:r>
          <a:r>
            <a:rPr lang="ru-RU" sz="2800" dirty="0">
              <a:latin typeface="Times New Roman" pitchFamily="18" charset="0"/>
              <a:cs typeface="Times New Roman" pitchFamily="18" charset="0"/>
            </a:rPr>
            <a:t>мальчикам денег, чтобы купить рыболовные крючки за 26 рублей?                                                                     </a:t>
          </a:r>
          <a:br>
            <a:rPr lang="ru-RU" sz="2800" dirty="0">
              <a:latin typeface="Times New Roman" pitchFamily="18" charset="0"/>
              <a:cs typeface="Times New Roman" pitchFamily="18" charset="0"/>
            </a:rPr>
          </a:br>
          <a:r>
            <a:rPr lang="ru-RU" sz="2400" i="1" dirty="0">
              <a:latin typeface="Times New Roman" pitchFamily="18" charset="0"/>
              <a:cs typeface="Times New Roman" pitchFamily="18" charset="0"/>
            </a:rPr>
            <a:t>В  данном случае нет ограничений для поиска, нет прямого указания на ход решения задачи.</a:t>
          </a:r>
          <a:endParaRPr lang="ru-RU" sz="2800" i="1" dirty="0">
            <a:latin typeface="Times New Roman" pitchFamily="18" charset="0"/>
            <a:cs typeface="Times New Roman" pitchFamily="18" charset="0"/>
          </a:endParaRPr>
        </a:p>
      </dgm:t>
    </dgm:pt>
    <dgm:pt modelId="{2177F89B-0C03-4667-9493-18F765FBB014}" type="sibTrans" cxnId="{91B3051B-1081-4686-8582-C3A397DDCEC7}">
      <dgm:prSet/>
      <dgm:spPr/>
      <dgm:t>
        <a:bodyPr/>
        <a:lstStyle/>
        <a:p>
          <a:endParaRPr lang="ru-RU"/>
        </a:p>
      </dgm:t>
    </dgm:pt>
    <dgm:pt modelId="{375309E8-6E8A-474B-90C6-77719820D57F}" type="parTrans" cxnId="{91B3051B-1081-4686-8582-C3A397DDCEC7}">
      <dgm:prSet/>
      <dgm:spPr/>
      <dgm:t>
        <a:bodyPr/>
        <a:lstStyle/>
        <a:p>
          <a:endParaRPr lang="ru-RU"/>
        </a:p>
      </dgm:t>
    </dgm:pt>
    <dgm:pt modelId="{4C116947-C914-42BD-A577-A239A9E101DB}" type="pres">
      <dgm:prSet presAssocID="{38448AE2-2E49-42B3-A7FD-813F3AA52E0F}" presName="Name0" presStyleCnt="0">
        <dgm:presLayoutVars>
          <dgm:dir/>
          <dgm:animLvl val="lvl"/>
          <dgm:resizeHandles val="exact"/>
        </dgm:presLayoutVars>
      </dgm:prSet>
      <dgm:spPr/>
    </dgm:pt>
    <dgm:pt modelId="{71237DB5-BB7D-4B68-96A5-0B62A133E37B}" type="pres">
      <dgm:prSet presAssocID="{56506018-A76E-4080-8419-348A9D5A4925}" presName="linNode" presStyleCnt="0"/>
      <dgm:spPr/>
    </dgm:pt>
    <dgm:pt modelId="{7CE25F0B-A1A5-4785-96F0-A16B6EA073B0}" type="pres">
      <dgm:prSet presAssocID="{56506018-A76E-4080-8419-348A9D5A4925}" presName="parentText" presStyleLbl="node1" presStyleIdx="0" presStyleCnt="2" custScaleX="88999" custScaleY="54749" custLinFactNeighborX="-10022" custLinFactNeighborY="645">
        <dgm:presLayoutVars>
          <dgm:chMax val="1"/>
          <dgm:bulletEnabled val="1"/>
        </dgm:presLayoutVars>
      </dgm:prSet>
      <dgm:spPr/>
    </dgm:pt>
    <dgm:pt modelId="{7D849ED6-CBD6-421D-B1FA-5168F72B749E}" type="pres">
      <dgm:prSet presAssocID="{56506018-A76E-4080-8419-348A9D5A4925}" presName="descendantText" presStyleLbl="alignAccFollowNode1" presStyleIdx="0" presStyleCnt="2" custScaleX="114970" custScaleY="60423" custLinFactNeighborX="77" custLinFactNeighborY="1907">
        <dgm:presLayoutVars>
          <dgm:bulletEnabled val="1"/>
        </dgm:presLayoutVars>
      </dgm:prSet>
      <dgm:spPr/>
    </dgm:pt>
    <dgm:pt modelId="{3FEE7DF7-FA22-4C1A-A92D-3E9D702E1CDB}" type="pres">
      <dgm:prSet presAssocID="{B88F2F57-55F9-4520-88D0-4410EBF6C634}" presName="sp" presStyleCnt="0"/>
      <dgm:spPr/>
    </dgm:pt>
    <dgm:pt modelId="{1681807D-E13A-41C0-B490-63134316C6DD}" type="pres">
      <dgm:prSet presAssocID="{63F90C1D-B5F6-4831-A99B-8D5F74862832}" presName="linNode" presStyleCnt="0"/>
      <dgm:spPr/>
    </dgm:pt>
    <dgm:pt modelId="{C14B375E-A75E-4B22-BD60-73F5170FEF6D}" type="pres">
      <dgm:prSet presAssocID="{63F90C1D-B5F6-4831-A99B-8D5F74862832}" presName="parentText" presStyleLbl="node1" presStyleIdx="1" presStyleCnt="2" custScaleX="71679" custScaleY="39661" custLinFactNeighborX="-17" custLinFactNeighborY="-1688">
        <dgm:presLayoutVars>
          <dgm:chMax val="1"/>
          <dgm:bulletEnabled val="1"/>
        </dgm:presLayoutVars>
      </dgm:prSet>
      <dgm:spPr/>
    </dgm:pt>
    <dgm:pt modelId="{B7419C75-675C-4FFF-8CCC-71FBB1DE66E7}" type="pres">
      <dgm:prSet presAssocID="{63F90C1D-B5F6-4831-A99B-8D5F74862832}" presName="descendantText" presStyleLbl="alignAccFollowNode1" presStyleIdx="1" presStyleCnt="2" custScaleX="118937" custScaleY="72374" custLinFactNeighborX="1895" custLinFactNeighborY="-1376">
        <dgm:presLayoutVars>
          <dgm:bulletEnabled val="1"/>
        </dgm:presLayoutVars>
      </dgm:prSet>
      <dgm:spPr/>
    </dgm:pt>
  </dgm:ptLst>
  <dgm:cxnLst>
    <dgm:cxn modelId="{91B3051B-1081-4686-8582-C3A397DDCEC7}" srcId="{63F90C1D-B5F6-4831-A99B-8D5F74862832}" destId="{4128A77E-652A-452F-B41B-88D9162EB7A4}" srcOrd="0" destOrd="0" parTransId="{375309E8-6E8A-474B-90C6-77719820D57F}" sibTransId="{2177F89B-0C03-4667-9493-18F765FBB014}"/>
    <dgm:cxn modelId="{1C114C60-3F52-433B-8CF0-5D72D8D61BAB}" srcId="{38448AE2-2E49-42B3-A7FD-813F3AA52E0F}" destId="{56506018-A76E-4080-8419-348A9D5A4925}" srcOrd="0" destOrd="0" parTransId="{B32CB306-4958-4D37-9ADC-5458E7936BE6}" sibTransId="{B88F2F57-55F9-4520-88D0-4410EBF6C634}"/>
    <dgm:cxn modelId="{92325B55-4D5C-47AF-9D81-1DEB0819E68C}" type="presOf" srcId="{63F90C1D-B5F6-4831-A99B-8D5F74862832}" destId="{C14B375E-A75E-4B22-BD60-73F5170FEF6D}" srcOrd="0" destOrd="0" presId="urn:microsoft.com/office/officeart/2005/8/layout/vList5"/>
    <dgm:cxn modelId="{D7BFEB80-CCA3-42E2-8D7A-06C9378646B3}" srcId="{56506018-A76E-4080-8419-348A9D5A4925}" destId="{5864F5CF-AE2E-4217-811E-D6B7FB49BE26}" srcOrd="0" destOrd="0" parTransId="{FF828DCB-BB79-4B61-AE14-A772DD1F6B7C}" sibTransId="{4F20B9F7-AC91-454B-95F4-D890ED4BD4FB}"/>
    <dgm:cxn modelId="{D1C5738B-F3A2-479E-909A-331D1C979E34}" type="presOf" srcId="{56506018-A76E-4080-8419-348A9D5A4925}" destId="{7CE25F0B-A1A5-4785-96F0-A16B6EA073B0}" srcOrd="0" destOrd="0" presId="urn:microsoft.com/office/officeart/2005/8/layout/vList5"/>
    <dgm:cxn modelId="{EA489B9A-D417-4FC4-BFC7-D08D5BF55B15}" srcId="{38448AE2-2E49-42B3-A7FD-813F3AA52E0F}" destId="{63F90C1D-B5F6-4831-A99B-8D5F74862832}" srcOrd="1" destOrd="0" parTransId="{45997A2A-574B-4DA0-AACB-1752C32FB779}" sibTransId="{D37518D2-B081-4BFF-B9E3-AA76913DCC58}"/>
    <dgm:cxn modelId="{29D505D6-ED37-46A3-9E13-B4F3DF4F6B4A}" type="presOf" srcId="{38448AE2-2E49-42B3-A7FD-813F3AA52E0F}" destId="{4C116947-C914-42BD-A577-A239A9E101DB}" srcOrd="0" destOrd="0" presId="urn:microsoft.com/office/officeart/2005/8/layout/vList5"/>
    <dgm:cxn modelId="{AA676AD6-E1A5-41C8-94E6-60F037098574}" type="presOf" srcId="{4128A77E-652A-452F-B41B-88D9162EB7A4}" destId="{B7419C75-675C-4FFF-8CCC-71FBB1DE66E7}" srcOrd="0" destOrd="0" presId="urn:microsoft.com/office/officeart/2005/8/layout/vList5"/>
    <dgm:cxn modelId="{8470B9DE-6845-43DE-8CFF-05C21D2576EF}" type="presOf" srcId="{5864F5CF-AE2E-4217-811E-D6B7FB49BE26}" destId="{7D849ED6-CBD6-421D-B1FA-5168F72B749E}" srcOrd="0" destOrd="0" presId="urn:microsoft.com/office/officeart/2005/8/layout/vList5"/>
    <dgm:cxn modelId="{138D4784-D8A5-4910-BA9A-1A7487B9CD72}" type="presParOf" srcId="{4C116947-C914-42BD-A577-A239A9E101DB}" destId="{71237DB5-BB7D-4B68-96A5-0B62A133E37B}" srcOrd="0" destOrd="0" presId="urn:microsoft.com/office/officeart/2005/8/layout/vList5"/>
    <dgm:cxn modelId="{9D677F3A-F59D-4234-940F-5A5ACAA64C5C}" type="presParOf" srcId="{71237DB5-BB7D-4B68-96A5-0B62A133E37B}" destId="{7CE25F0B-A1A5-4785-96F0-A16B6EA073B0}" srcOrd="0" destOrd="0" presId="urn:microsoft.com/office/officeart/2005/8/layout/vList5"/>
    <dgm:cxn modelId="{4AD7F80B-C4B9-42F0-BD0C-970CDF15C4B8}" type="presParOf" srcId="{71237DB5-BB7D-4B68-96A5-0B62A133E37B}" destId="{7D849ED6-CBD6-421D-B1FA-5168F72B749E}" srcOrd="1" destOrd="0" presId="urn:microsoft.com/office/officeart/2005/8/layout/vList5"/>
    <dgm:cxn modelId="{0B2FAB80-C053-468C-9DC7-B601FD5DEA4C}" type="presParOf" srcId="{4C116947-C914-42BD-A577-A239A9E101DB}" destId="{3FEE7DF7-FA22-4C1A-A92D-3E9D702E1CDB}" srcOrd="1" destOrd="0" presId="urn:microsoft.com/office/officeart/2005/8/layout/vList5"/>
    <dgm:cxn modelId="{21E741F2-F770-4F78-8879-2E61BC54D399}" type="presParOf" srcId="{4C116947-C914-42BD-A577-A239A9E101DB}" destId="{1681807D-E13A-41C0-B490-63134316C6DD}" srcOrd="2" destOrd="0" presId="urn:microsoft.com/office/officeart/2005/8/layout/vList5"/>
    <dgm:cxn modelId="{81F6F006-B4BE-458B-902D-E3C339FEE82C}" type="presParOf" srcId="{1681807D-E13A-41C0-B490-63134316C6DD}" destId="{C14B375E-A75E-4B22-BD60-73F5170FEF6D}" srcOrd="0" destOrd="0" presId="urn:microsoft.com/office/officeart/2005/8/layout/vList5"/>
    <dgm:cxn modelId="{1B48BE10-1288-4F71-A11A-006F277E89F0}" type="presParOf" srcId="{1681807D-E13A-41C0-B490-63134316C6DD}" destId="{B7419C75-675C-4FFF-8CCC-71FBB1DE66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448AE2-2E49-42B3-A7FD-813F3AA52E0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506018-A76E-4080-8419-348A9D5A4925}">
      <dgm:prSet phldrT="[Текст]" custT="1"/>
      <dgm:spPr>
        <a:solidFill>
          <a:srgbClr val="FBFED2"/>
        </a:solidFill>
      </dgm:spPr>
      <dgm:t>
        <a:bodyPr/>
        <a:lstStyle/>
        <a:p>
          <a:r>
            <a:rPr lang="ru-RU" sz="3600" u="sng" dirty="0">
              <a:solidFill>
                <a:srgbClr val="003300"/>
              </a:solidFill>
              <a:effectLst/>
              <a:latin typeface="Times New Roman" pitchFamily="18" charset="0"/>
              <a:cs typeface="Times New Roman" pitchFamily="18" charset="0"/>
            </a:rPr>
            <a:t>Целеполагающая часть </a:t>
          </a:r>
        </a:p>
      </dgm:t>
    </dgm:pt>
    <dgm:pt modelId="{B32CB306-4958-4D37-9ADC-5458E7936BE6}" type="parTrans" cxnId="{1C114C60-3F52-433B-8CF0-5D72D8D61BAB}">
      <dgm:prSet/>
      <dgm:spPr/>
      <dgm:t>
        <a:bodyPr/>
        <a:lstStyle/>
        <a:p>
          <a:endParaRPr lang="ru-RU"/>
        </a:p>
      </dgm:t>
    </dgm:pt>
    <dgm:pt modelId="{B88F2F57-55F9-4520-88D0-4410EBF6C634}" type="sibTrans" cxnId="{1C114C60-3F52-433B-8CF0-5D72D8D61BAB}">
      <dgm:prSet/>
      <dgm:spPr/>
      <dgm:t>
        <a:bodyPr/>
        <a:lstStyle/>
        <a:p>
          <a:endParaRPr lang="ru-RU"/>
        </a:p>
      </dgm:t>
    </dgm:pt>
    <dgm:pt modelId="{5864F5CF-AE2E-4217-811E-D6B7FB49BE26}">
      <dgm:prSet phldrT="[Текст]"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Способствует мотивации, постановке цели и планированию </a:t>
          </a:r>
        </a:p>
      </dgm:t>
    </dgm:pt>
    <dgm:pt modelId="{FF828DCB-BB79-4B61-AE14-A772DD1F6B7C}" type="parTrans" cxnId="{D7BFEB80-CCA3-42E2-8D7A-06C9378646B3}">
      <dgm:prSet/>
      <dgm:spPr/>
      <dgm:t>
        <a:bodyPr/>
        <a:lstStyle/>
        <a:p>
          <a:endParaRPr lang="ru-RU"/>
        </a:p>
      </dgm:t>
    </dgm:pt>
    <dgm:pt modelId="{4F20B9F7-AC91-454B-95F4-D890ED4BD4FB}" type="sibTrans" cxnId="{D7BFEB80-CCA3-42E2-8D7A-06C9378646B3}">
      <dgm:prSet/>
      <dgm:spPr/>
      <dgm:t>
        <a:bodyPr/>
        <a:lstStyle/>
        <a:p>
          <a:endParaRPr lang="ru-RU"/>
        </a:p>
      </dgm:t>
    </dgm:pt>
    <dgm:pt modelId="{63F90C1D-B5F6-4831-A99B-8D5F74862832}">
      <dgm:prSet phldrT="[Текст]" custT="1"/>
      <dgm:spPr>
        <a:solidFill>
          <a:srgbClr val="FBFED2"/>
        </a:solidFill>
      </dgm:spPr>
      <dgm:t>
        <a:bodyPr/>
        <a:lstStyle/>
        <a:p>
          <a:r>
            <a:rPr lang="ru-RU" sz="3600" u="sng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Содержательная часть</a:t>
          </a:r>
        </a:p>
      </dgm:t>
    </dgm:pt>
    <dgm:pt modelId="{45997A2A-574B-4DA0-AACB-1752C32FB779}" type="parTrans" cxnId="{EA489B9A-D417-4FC4-BFC7-D08D5BF55B15}">
      <dgm:prSet/>
      <dgm:spPr/>
      <dgm:t>
        <a:bodyPr/>
        <a:lstStyle/>
        <a:p>
          <a:endParaRPr lang="ru-RU"/>
        </a:p>
      </dgm:t>
    </dgm:pt>
    <dgm:pt modelId="{D37518D2-B081-4BFF-B9E3-AA76913DCC58}" type="sibTrans" cxnId="{EA489B9A-D417-4FC4-BFC7-D08D5BF55B15}">
      <dgm:prSet/>
      <dgm:spPr/>
      <dgm:t>
        <a:bodyPr/>
        <a:lstStyle/>
        <a:p>
          <a:endParaRPr lang="ru-RU"/>
        </a:p>
      </dgm:t>
    </dgm:pt>
    <dgm:pt modelId="{4128A77E-652A-452F-B41B-88D9162EB7A4}">
      <dgm:prSet phldrT="[Текст]"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Состоит из условия в виде различной информации и </a:t>
          </a:r>
          <a:r>
            <a:rPr lang="ru-RU" sz="2400" b="1" dirty="0">
              <a:latin typeface="Times New Roman" pitchFamily="18" charset="0"/>
              <a:cs typeface="Times New Roman" pitchFamily="18" charset="0"/>
            </a:rPr>
            <a:t>вопроса, </a:t>
          </a:r>
          <a:r>
            <a:rPr lang="ru-RU" sz="2400" b="0" dirty="0">
              <a:latin typeface="Times New Roman" pitchFamily="18" charset="0"/>
              <a:cs typeface="Times New Roman" pitchFamily="18" charset="0"/>
            </a:rPr>
            <a:t>связанного с определенными учебными действиями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375309E8-6E8A-474B-90C6-77719820D57F}" type="parTrans" cxnId="{91B3051B-1081-4686-8582-C3A397DDCEC7}">
      <dgm:prSet/>
      <dgm:spPr/>
      <dgm:t>
        <a:bodyPr/>
        <a:lstStyle/>
        <a:p>
          <a:endParaRPr lang="ru-RU"/>
        </a:p>
      </dgm:t>
    </dgm:pt>
    <dgm:pt modelId="{2177F89B-0C03-4667-9493-18F765FBB014}" type="sibTrans" cxnId="{91B3051B-1081-4686-8582-C3A397DDCEC7}">
      <dgm:prSet/>
      <dgm:spPr/>
      <dgm:t>
        <a:bodyPr/>
        <a:lstStyle/>
        <a:p>
          <a:endParaRPr lang="ru-RU"/>
        </a:p>
      </dgm:t>
    </dgm:pt>
    <dgm:pt modelId="{520F8A9D-585E-4444-9098-8940CE1518EA}">
      <dgm:prSet phldrT="[Текст]" custT="1"/>
      <dgm:spPr>
        <a:solidFill>
          <a:srgbClr val="FBFED2"/>
        </a:solidFill>
      </dgm:spPr>
      <dgm:t>
        <a:bodyPr/>
        <a:lstStyle/>
        <a:p>
          <a:r>
            <a:rPr lang="ru-RU" sz="3600" u="sng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Критерии оценки</a:t>
          </a:r>
        </a:p>
      </dgm:t>
    </dgm:pt>
    <dgm:pt modelId="{265DC2F7-A70F-4517-9AAE-DB1B177E6F03}" type="parTrans" cxnId="{119666B6-075F-4145-850B-4AA9317C560A}">
      <dgm:prSet/>
      <dgm:spPr/>
      <dgm:t>
        <a:bodyPr/>
        <a:lstStyle/>
        <a:p>
          <a:endParaRPr lang="ru-RU"/>
        </a:p>
      </dgm:t>
    </dgm:pt>
    <dgm:pt modelId="{E21F5A9D-F273-46EF-880A-105177D9DCBE}" type="sibTrans" cxnId="{119666B6-075F-4145-850B-4AA9317C560A}">
      <dgm:prSet/>
      <dgm:spPr/>
      <dgm:t>
        <a:bodyPr/>
        <a:lstStyle/>
        <a:p>
          <a:endParaRPr lang="ru-RU"/>
        </a:p>
      </dgm:t>
    </dgm:pt>
    <dgm:pt modelId="{C9E98F57-F1CA-4A41-9660-6507D7F55B3B}">
      <dgm:prSet phldrT="[Текст]" custT="1"/>
      <dgm:spPr/>
      <dgm:t>
        <a:bodyPr/>
        <a:lstStyle/>
        <a:p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2C1D514-1CA1-4689-A6C9-B56F9A5FBD22}" type="parTrans" cxnId="{711CE4BB-716E-4D91-9884-E34EB0304CD2}">
      <dgm:prSet/>
      <dgm:spPr/>
      <dgm:t>
        <a:bodyPr/>
        <a:lstStyle/>
        <a:p>
          <a:endParaRPr lang="ru-RU"/>
        </a:p>
      </dgm:t>
    </dgm:pt>
    <dgm:pt modelId="{9B145560-C05E-435D-A969-91DD1FB2F874}" type="sibTrans" cxnId="{711CE4BB-716E-4D91-9884-E34EB0304CD2}">
      <dgm:prSet/>
      <dgm:spPr/>
      <dgm:t>
        <a:bodyPr/>
        <a:lstStyle/>
        <a:p>
          <a:endParaRPr lang="ru-RU"/>
        </a:p>
      </dgm:t>
    </dgm:pt>
    <dgm:pt modelId="{FE44F51D-18AE-48A5-8EDD-217E4396DB41}">
      <dgm:prSet phldrT="[Текст]" custT="1"/>
      <dgm:spPr/>
      <dgm:t>
        <a:bodyPr/>
        <a:lstStyle/>
        <a:p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525C325-A741-4D06-B0B6-B448F16DFD77}" type="parTrans" cxnId="{7B5A0591-59FC-455D-B6C5-567366DA4035}">
      <dgm:prSet/>
      <dgm:spPr/>
      <dgm:t>
        <a:bodyPr/>
        <a:lstStyle/>
        <a:p>
          <a:endParaRPr lang="ru-RU"/>
        </a:p>
      </dgm:t>
    </dgm:pt>
    <dgm:pt modelId="{5B64F413-308F-46BC-8AA7-E5126DE9FF7C}" type="sibTrans" cxnId="{7B5A0591-59FC-455D-B6C5-567366DA4035}">
      <dgm:prSet/>
      <dgm:spPr/>
      <dgm:t>
        <a:bodyPr/>
        <a:lstStyle/>
        <a:p>
          <a:endParaRPr lang="ru-RU"/>
        </a:p>
      </dgm:t>
    </dgm:pt>
    <dgm:pt modelId="{531F52F8-03EB-4B8B-9658-597FE32DF3F8}">
      <dgm:prSet phldrT="[Текст]"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Мотивируют деятельность и являются эталоном выполнения задания</a:t>
          </a:r>
        </a:p>
      </dgm:t>
    </dgm:pt>
    <dgm:pt modelId="{B4AB6FA7-7202-4C26-A5CB-75FEBBD0D1D0}" type="parTrans" cxnId="{BB082DF1-F271-4ECA-AF49-BF87A306156A}">
      <dgm:prSet/>
      <dgm:spPr/>
      <dgm:t>
        <a:bodyPr/>
        <a:lstStyle/>
        <a:p>
          <a:endParaRPr lang="ru-RU"/>
        </a:p>
      </dgm:t>
    </dgm:pt>
    <dgm:pt modelId="{5081F793-4535-424C-B02B-12BBA20E6111}" type="sibTrans" cxnId="{BB082DF1-F271-4ECA-AF49-BF87A306156A}">
      <dgm:prSet/>
      <dgm:spPr/>
      <dgm:t>
        <a:bodyPr/>
        <a:lstStyle/>
        <a:p>
          <a:endParaRPr lang="ru-RU"/>
        </a:p>
      </dgm:t>
    </dgm:pt>
    <dgm:pt modelId="{4C116947-C914-42BD-A577-A239A9E101DB}" type="pres">
      <dgm:prSet presAssocID="{38448AE2-2E49-42B3-A7FD-813F3AA52E0F}" presName="Name0" presStyleCnt="0">
        <dgm:presLayoutVars>
          <dgm:dir/>
          <dgm:animLvl val="lvl"/>
          <dgm:resizeHandles val="exact"/>
        </dgm:presLayoutVars>
      </dgm:prSet>
      <dgm:spPr/>
    </dgm:pt>
    <dgm:pt modelId="{71237DB5-BB7D-4B68-96A5-0B62A133E37B}" type="pres">
      <dgm:prSet presAssocID="{56506018-A76E-4080-8419-348A9D5A4925}" presName="linNode" presStyleCnt="0"/>
      <dgm:spPr/>
    </dgm:pt>
    <dgm:pt modelId="{7CE25F0B-A1A5-4785-96F0-A16B6EA073B0}" type="pres">
      <dgm:prSet presAssocID="{56506018-A76E-4080-8419-348A9D5A4925}" presName="parentText" presStyleLbl="node1" presStyleIdx="0" presStyleCnt="3" custScaleX="103638" custScaleY="54749">
        <dgm:presLayoutVars>
          <dgm:chMax val="1"/>
          <dgm:bulletEnabled val="1"/>
        </dgm:presLayoutVars>
      </dgm:prSet>
      <dgm:spPr/>
    </dgm:pt>
    <dgm:pt modelId="{7D849ED6-CBD6-421D-B1FA-5168F72B749E}" type="pres">
      <dgm:prSet presAssocID="{56506018-A76E-4080-8419-348A9D5A4925}" presName="descendantText" presStyleLbl="alignAccFollowNode1" presStyleIdx="0" presStyleCnt="3" custScaleX="105718" custScaleY="46329" custLinFactNeighborX="78" custLinFactNeighborY="-3315">
        <dgm:presLayoutVars>
          <dgm:bulletEnabled val="1"/>
        </dgm:presLayoutVars>
      </dgm:prSet>
      <dgm:spPr/>
    </dgm:pt>
    <dgm:pt modelId="{3FEE7DF7-FA22-4C1A-A92D-3E9D702E1CDB}" type="pres">
      <dgm:prSet presAssocID="{B88F2F57-55F9-4520-88D0-4410EBF6C634}" presName="sp" presStyleCnt="0"/>
      <dgm:spPr/>
    </dgm:pt>
    <dgm:pt modelId="{1681807D-E13A-41C0-B490-63134316C6DD}" type="pres">
      <dgm:prSet presAssocID="{63F90C1D-B5F6-4831-A99B-8D5F74862832}" presName="linNode" presStyleCnt="0"/>
      <dgm:spPr/>
    </dgm:pt>
    <dgm:pt modelId="{C14B375E-A75E-4B22-BD60-73F5170FEF6D}" type="pres">
      <dgm:prSet presAssocID="{63F90C1D-B5F6-4831-A99B-8D5F74862832}" presName="parentText" presStyleLbl="node1" presStyleIdx="1" presStyleCnt="3" custScaleX="90598" custScaleY="39661" custLinFactNeighborX="-4" custLinFactNeighborY="-2622">
        <dgm:presLayoutVars>
          <dgm:chMax val="1"/>
          <dgm:bulletEnabled val="1"/>
        </dgm:presLayoutVars>
      </dgm:prSet>
      <dgm:spPr/>
    </dgm:pt>
    <dgm:pt modelId="{B7419C75-675C-4FFF-8CCC-71FBB1DE66E7}" type="pres">
      <dgm:prSet presAssocID="{63F90C1D-B5F6-4831-A99B-8D5F74862832}" presName="descendantText" presStyleLbl="alignAccFollowNode1" presStyleIdx="1" presStyleCnt="3" custScaleX="111698" custScaleY="40800" custLinFactNeighborX="114" custLinFactNeighborY="-3296">
        <dgm:presLayoutVars>
          <dgm:bulletEnabled val="1"/>
        </dgm:presLayoutVars>
      </dgm:prSet>
      <dgm:spPr/>
    </dgm:pt>
    <dgm:pt modelId="{CFA8DA15-53D1-43B8-AF8A-589613C5FF3D}" type="pres">
      <dgm:prSet presAssocID="{D37518D2-B081-4BFF-B9E3-AA76913DCC58}" presName="sp" presStyleCnt="0"/>
      <dgm:spPr/>
    </dgm:pt>
    <dgm:pt modelId="{97638BC8-EC7C-448C-A9CF-0EC8A8970FCA}" type="pres">
      <dgm:prSet presAssocID="{520F8A9D-585E-4444-9098-8940CE1518EA}" presName="linNode" presStyleCnt="0"/>
      <dgm:spPr/>
    </dgm:pt>
    <dgm:pt modelId="{60B74A37-FCEB-4E5F-B9E8-ADA56FA0DB8B}" type="pres">
      <dgm:prSet presAssocID="{520F8A9D-585E-4444-9098-8940CE1518EA}" presName="parentText" presStyleLbl="node1" presStyleIdx="2" presStyleCnt="3" custScaleX="84829" custScaleY="50797">
        <dgm:presLayoutVars>
          <dgm:chMax val="1"/>
          <dgm:bulletEnabled val="1"/>
        </dgm:presLayoutVars>
      </dgm:prSet>
      <dgm:spPr/>
    </dgm:pt>
    <dgm:pt modelId="{335918D6-4836-4A7A-BB6B-459EC4A2866C}" type="pres">
      <dgm:prSet presAssocID="{520F8A9D-585E-4444-9098-8940CE1518EA}" presName="descendantText" presStyleLbl="alignAccFollowNode1" presStyleIdx="2" presStyleCnt="3" custScaleX="110438" custScaleY="25922" custLinFactNeighborX="111" custLinFactNeighborY="-5481">
        <dgm:presLayoutVars>
          <dgm:bulletEnabled val="1"/>
        </dgm:presLayoutVars>
      </dgm:prSet>
      <dgm:spPr/>
    </dgm:pt>
  </dgm:ptLst>
  <dgm:cxnLst>
    <dgm:cxn modelId="{91B3051B-1081-4686-8582-C3A397DDCEC7}" srcId="{63F90C1D-B5F6-4831-A99B-8D5F74862832}" destId="{4128A77E-652A-452F-B41B-88D9162EB7A4}" srcOrd="0" destOrd="0" parTransId="{375309E8-6E8A-474B-90C6-77719820D57F}" sibTransId="{2177F89B-0C03-4667-9493-18F765FBB014}"/>
    <dgm:cxn modelId="{7A01DF1E-9839-4453-AB37-5BF842AD41F9}" type="presOf" srcId="{5864F5CF-AE2E-4217-811E-D6B7FB49BE26}" destId="{7D849ED6-CBD6-421D-B1FA-5168F72B749E}" srcOrd="0" destOrd="0" presId="urn:microsoft.com/office/officeart/2005/8/layout/vList5"/>
    <dgm:cxn modelId="{55225335-6E97-4E8E-BC41-EF418600EDA5}" type="presOf" srcId="{531F52F8-03EB-4B8B-9658-597FE32DF3F8}" destId="{335918D6-4836-4A7A-BB6B-459EC4A2866C}" srcOrd="0" destOrd="1" presId="urn:microsoft.com/office/officeart/2005/8/layout/vList5"/>
    <dgm:cxn modelId="{1C114C60-3F52-433B-8CF0-5D72D8D61BAB}" srcId="{38448AE2-2E49-42B3-A7FD-813F3AA52E0F}" destId="{56506018-A76E-4080-8419-348A9D5A4925}" srcOrd="0" destOrd="0" parTransId="{B32CB306-4958-4D37-9ADC-5458E7936BE6}" sibTransId="{B88F2F57-55F9-4520-88D0-4410EBF6C634}"/>
    <dgm:cxn modelId="{448A0C64-93C2-4FE7-B187-E4D110F2C72B}" type="presOf" srcId="{63F90C1D-B5F6-4831-A99B-8D5F74862832}" destId="{C14B375E-A75E-4B22-BD60-73F5170FEF6D}" srcOrd="0" destOrd="0" presId="urn:microsoft.com/office/officeart/2005/8/layout/vList5"/>
    <dgm:cxn modelId="{C0683D4C-E09F-4CEB-9159-1EB46F60D301}" type="presOf" srcId="{FE44F51D-18AE-48A5-8EDD-217E4396DB41}" destId="{335918D6-4836-4A7A-BB6B-459EC4A2866C}" srcOrd="0" destOrd="2" presId="urn:microsoft.com/office/officeart/2005/8/layout/vList5"/>
    <dgm:cxn modelId="{D7BFEB80-CCA3-42E2-8D7A-06C9378646B3}" srcId="{56506018-A76E-4080-8419-348A9D5A4925}" destId="{5864F5CF-AE2E-4217-811E-D6B7FB49BE26}" srcOrd="0" destOrd="0" parTransId="{FF828DCB-BB79-4B61-AE14-A772DD1F6B7C}" sibTransId="{4F20B9F7-AC91-454B-95F4-D890ED4BD4FB}"/>
    <dgm:cxn modelId="{7C170B86-49F2-4A47-AE19-0ABC9A1093EB}" type="presOf" srcId="{38448AE2-2E49-42B3-A7FD-813F3AA52E0F}" destId="{4C116947-C914-42BD-A577-A239A9E101DB}" srcOrd="0" destOrd="0" presId="urn:microsoft.com/office/officeart/2005/8/layout/vList5"/>
    <dgm:cxn modelId="{2DA33D8E-C1CE-4CB2-89A9-CD3FB4987DEF}" type="presOf" srcId="{56506018-A76E-4080-8419-348A9D5A4925}" destId="{7CE25F0B-A1A5-4785-96F0-A16B6EA073B0}" srcOrd="0" destOrd="0" presId="urn:microsoft.com/office/officeart/2005/8/layout/vList5"/>
    <dgm:cxn modelId="{7B5A0591-59FC-455D-B6C5-567366DA4035}" srcId="{520F8A9D-585E-4444-9098-8940CE1518EA}" destId="{FE44F51D-18AE-48A5-8EDD-217E4396DB41}" srcOrd="2" destOrd="0" parTransId="{3525C325-A741-4D06-B0B6-B448F16DFD77}" sibTransId="{5B64F413-308F-46BC-8AA7-E5126DE9FF7C}"/>
    <dgm:cxn modelId="{EA489B9A-D417-4FC4-BFC7-D08D5BF55B15}" srcId="{38448AE2-2E49-42B3-A7FD-813F3AA52E0F}" destId="{63F90C1D-B5F6-4831-A99B-8D5F74862832}" srcOrd="1" destOrd="0" parTransId="{45997A2A-574B-4DA0-AACB-1752C32FB779}" sibTransId="{D37518D2-B081-4BFF-B9E3-AA76913DCC58}"/>
    <dgm:cxn modelId="{6CF370AF-D204-4C23-A510-7DF4BA0EE60E}" type="presOf" srcId="{4128A77E-652A-452F-B41B-88D9162EB7A4}" destId="{B7419C75-675C-4FFF-8CCC-71FBB1DE66E7}" srcOrd="0" destOrd="0" presId="urn:microsoft.com/office/officeart/2005/8/layout/vList5"/>
    <dgm:cxn modelId="{119666B6-075F-4145-850B-4AA9317C560A}" srcId="{38448AE2-2E49-42B3-A7FD-813F3AA52E0F}" destId="{520F8A9D-585E-4444-9098-8940CE1518EA}" srcOrd="2" destOrd="0" parTransId="{265DC2F7-A70F-4517-9AAE-DB1B177E6F03}" sibTransId="{E21F5A9D-F273-46EF-880A-105177D9DCBE}"/>
    <dgm:cxn modelId="{711CE4BB-716E-4D91-9884-E34EB0304CD2}" srcId="{520F8A9D-585E-4444-9098-8940CE1518EA}" destId="{C9E98F57-F1CA-4A41-9660-6507D7F55B3B}" srcOrd="0" destOrd="0" parTransId="{B2C1D514-1CA1-4689-A6C9-B56F9A5FBD22}" sibTransId="{9B145560-C05E-435D-A969-91DD1FB2F874}"/>
    <dgm:cxn modelId="{6651AEC6-E4FE-4EBC-B891-FC19FBF98142}" type="presOf" srcId="{C9E98F57-F1CA-4A41-9660-6507D7F55B3B}" destId="{335918D6-4836-4A7A-BB6B-459EC4A2866C}" srcOrd="0" destOrd="0" presId="urn:microsoft.com/office/officeart/2005/8/layout/vList5"/>
    <dgm:cxn modelId="{0B2A8FE5-9BB9-4A73-9EA9-7B5830727954}" type="presOf" srcId="{520F8A9D-585E-4444-9098-8940CE1518EA}" destId="{60B74A37-FCEB-4E5F-B9E8-ADA56FA0DB8B}" srcOrd="0" destOrd="0" presId="urn:microsoft.com/office/officeart/2005/8/layout/vList5"/>
    <dgm:cxn modelId="{BB082DF1-F271-4ECA-AF49-BF87A306156A}" srcId="{520F8A9D-585E-4444-9098-8940CE1518EA}" destId="{531F52F8-03EB-4B8B-9658-597FE32DF3F8}" srcOrd="1" destOrd="0" parTransId="{B4AB6FA7-7202-4C26-A5CB-75FEBBD0D1D0}" sibTransId="{5081F793-4535-424C-B02B-12BBA20E6111}"/>
    <dgm:cxn modelId="{F6103FDE-DBCB-45E6-B2BA-A198B8ECEB70}" type="presParOf" srcId="{4C116947-C914-42BD-A577-A239A9E101DB}" destId="{71237DB5-BB7D-4B68-96A5-0B62A133E37B}" srcOrd="0" destOrd="0" presId="urn:microsoft.com/office/officeart/2005/8/layout/vList5"/>
    <dgm:cxn modelId="{EF2C5936-20D3-4D4B-8336-2E5118289D7A}" type="presParOf" srcId="{71237DB5-BB7D-4B68-96A5-0B62A133E37B}" destId="{7CE25F0B-A1A5-4785-96F0-A16B6EA073B0}" srcOrd="0" destOrd="0" presId="urn:microsoft.com/office/officeart/2005/8/layout/vList5"/>
    <dgm:cxn modelId="{62D8D2A3-4551-49E6-B931-F46006D93B45}" type="presParOf" srcId="{71237DB5-BB7D-4B68-96A5-0B62A133E37B}" destId="{7D849ED6-CBD6-421D-B1FA-5168F72B749E}" srcOrd="1" destOrd="0" presId="urn:microsoft.com/office/officeart/2005/8/layout/vList5"/>
    <dgm:cxn modelId="{BA8F6B75-0EB3-436D-B171-11030C3CBAE3}" type="presParOf" srcId="{4C116947-C914-42BD-A577-A239A9E101DB}" destId="{3FEE7DF7-FA22-4C1A-A92D-3E9D702E1CDB}" srcOrd="1" destOrd="0" presId="urn:microsoft.com/office/officeart/2005/8/layout/vList5"/>
    <dgm:cxn modelId="{B1799D85-D966-48EA-84C1-7D4E4E401138}" type="presParOf" srcId="{4C116947-C914-42BD-A577-A239A9E101DB}" destId="{1681807D-E13A-41C0-B490-63134316C6DD}" srcOrd="2" destOrd="0" presId="urn:microsoft.com/office/officeart/2005/8/layout/vList5"/>
    <dgm:cxn modelId="{61B0ED92-1E1C-4CB8-BC59-FDFD72F8DC80}" type="presParOf" srcId="{1681807D-E13A-41C0-B490-63134316C6DD}" destId="{C14B375E-A75E-4B22-BD60-73F5170FEF6D}" srcOrd="0" destOrd="0" presId="urn:microsoft.com/office/officeart/2005/8/layout/vList5"/>
    <dgm:cxn modelId="{C5013404-18C3-49DB-A524-0FA96F5D1D70}" type="presParOf" srcId="{1681807D-E13A-41C0-B490-63134316C6DD}" destId="{B7419C75-675C-4FFF-8CCC-71FBB1DE66E7}" srcOrd="1" destOrd="0" presId="urn:microsoft.com/office/officeart/2005/8/layout/vList5"/>
    <dgm:cxn modelId="{33E35C86-6085-4166-81B6-EAB31F9B8094}" type="presParOf" srcId="{4C116947-C914-42BD-A577-A239A9E101DB}" destId="{CFA8DA15-53D1-43B8-AF8A-589613C5FF3D}" srcOrd="3" destOrd="0" presId="urn:microsoft.com/office/officeart/2005/8/layout/vList5"/>
    <dgm:cxn modelId="{B942B4DF-A463-46E6-A72C-937D3D449AA2}" type="presParOf" srcId="{4C116947-C914-42BD-A577-A239A9E101DB}" destId="{97638BC8-EC7C-448C-A9CF-0EC8A8970FCA}" srcOrd="4" destOrd="0" presId="urn:microsoft.com/office/officeart/2005/8/layout/vList5"/>
    <dgm:cxn modelId="{7EBFC09F-D0D8-4517-A013-B7EC54FFBDE7}" type="presParOf" srcId="{97638BC8-EC7C-448C-A9CF-0EC8A8970FCA}" destId="{60B74A37-FCEB-4E5F-B9E8-ADA56FA0DB8B}" srcOrd="0" destOrd="0" presId="urn:microsoft.com/office/officeart/2005/8/layout/vList5"/>
    <dgm:cxn modelId="{3918DE4F-7F97-4FF3-9956-F0ECC6D8C0FE}" type="presParOf" srcId="{97638BC8-EC7C-448C-A9CF-0EC8A8970FCA}" destId="{335918D6-4836-4A7A-BB6B-459EC4A2866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3B64DE-674F-4A00-A9C2-88988AB98A82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</dgm:pt>
    <dgm:pt modelId="{B2AABBBA-2EF1-4439-B73D-281AF6153C41}">
      <dgm:prSet phldrT="[Текст]" custT="1"/>
      <dgm:spPr>
        <a:solidFill>
          <a:srgbClr val="E7F0F9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1. Затрагивать интересы учащихся</a:t>
          </a:r>
        </a:p>
        <a:p>
          <a:pPr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0528E46-535A-41F6-863C-3C880C5B6286}" type="parTrans" cxnId="{59D5E95B-47A8-4DFF-AE84-624F11094ED0}">
      <dgm:prSet/>
      <dgm:spPr/>
      <dgm:t>
        <a:bodyPr/>
        <a:lstStyle/>
        <a:p>
          <a:endParaRPr lang="ru-RU"/>
        </a:p>
      </dgm:t>
    </dgm:pt>
    <dgm:pt modelId="{CD94C4ED-FD7A-457A-B2A6-FE0DCCFA34EA}" type="sibTrans" cxnId="{59D5E95B-47A8-4DFF-AE84-624F11094ED0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E0A05BEE-13DD-4419-A7F6-107426AA87EB}">
      <dgm:prSet phldrT="[Текст]" custT="1"/>
      <dgm:spPr>
        <a:solidFill>
          <a:srgbClr val="E7F0F9"/>
        </a:solidFill>
      </dgm:spPr>
      <dgm:t>
        <a:bodyPr/>
        <a:lstStyle/>
        <a:p>
          <a:pPr algn="l"/>
          <a:r>
            <a:rPr lang="ru-RU" sz="2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3. Обеспечивать коммуникацию учащихся</a:t>
          </a:r>
        </a:p>
      </dgm:t>
    </dgm:pt>
    <dgm:pt modelId="{FCF15767-BE60-4A06-8911-B02A6DC76008}" type="parTrans" cxnId="{4419F897-C245-44E6-8509-709F4C38AFBF}">
      <dgm:prSet/>
      <dgm:spPr/>
      <dgm:t>
        <a:bodyPr/>
        <a:lstStyle/>
        <a:p>
          <a:endParaRPr lang="ru-RU"/>
        </a:p>
      </dgm:t>
    </dgm:pt>
    <dgm:pt modelId="{97330EBC-85EF-4B48-B695-7AE89F8AF9A5}" type="sibTrans" cxnId="{4419F897-C245-44E6-8509-709F4C38AFBF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086B71FF-5C04-493E-877A-541CB9444655}">
      <dgm:prSet custT="1"/>
      <dgm:spPr>
        <a:solidFill>
          <a:srgbClr val="E7F0F9"/>
        </a:solidFill>
      </dgm:spPr>
      <dgm:t>
        <a:bodyPr/>
        <a:lstStyle/>
        <a:p>
          <a:pPr algn="l"/>
          <a:r>
            <a:rPr lang="ru-RU" sz="2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4</a:t>
          </a:r>
          <a:r>
            <a:rPr lang="ru-RU" sz="2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. Соответствовать учебным и возрастным возможностям учащихся</a:t>
          </a:r>
          <a:endParaRPr lang="ru-RU" sz="24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BD3D5AB-2639-4004-AC32-C9B0EDA2CDCB}" type="parTrans" cxnId="{0B51E5E8-29F8-40E7-8201-FA5856A151F2}">
      <dgm:prSet/>
      <dgm:spPr/>
      <dgm:t>
        <a:bodyPr/>
        <a:lstStyle/>
        <a:p>
          <a:endParaRPr lang="ru-RU"/>
        </a:p>
      </dgm:t>
    </dgm:pt>
    <dgm:pt modelId="{EABDEBA8-D0B1-4B4C-AABD-EA5539AFCF0D}" type="sibTrans" cxnId="{0B51E5E8-29F8-40E7-8201-FA5856A151F2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C7A6AB60-EC73-41FA-9626-AA624E725E6B}">
      <dgm:prSet custT="1"/>
      <dgm:spPr>
        <a:solidFill>
          <a:srgbClr val="E7F0F9"/>
        </a:solidFill>
      </dgm:spPr>
      <dgm:t>
        <a:bodyPr/>
        <a:lstStyle/>
        <a:p>
          <a:r>
            <a:rPr lang="ru-RU" sz="2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2.  Иметь эмоциональную окраску (содержать занимательные примеры, опыты, наблюдения)</a:t>
          </a:r>
        </a:p>
      </dgm:t>
    </dgm:pt>
    <dgm:pt modelId="{33C4F7F0-0F62-4A77-9505-84B3660C19F7}" type="parTrans" cxnId="{431EB31A-E37E-450B-AE17-B3A16151EEA3}">
      <dgm:prSet/>
      <dgm:spPr/>
      <dgm:t>
        <a:bodyPr/>
        <a:lstStyle/>
        <a:p>
          <a:endParaRPr lang="ru-RU"/>
        </a:p>
      </dgm:t>
    </dgm:pt>
    <dgm:pt modelId="{9ED834C3-BC90-4FBC-B233-A5BBDE9367EA}" type="sibTrans" cxnId="{431EB31A-E37E-450B-AE17-B3A16151EEA3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E44CAD76-23D2-423E-8615-40C91F309C39}">
      <dgm:prSet custT="1"/>
      <dgm:spPr>
        <a:solidFill>
          <a:srgbClr val="E7F0F9"/>
        </a:solidFill>
      </dgm:spPr>
      <dgm:t>
        <a:bodyPr/>
        <a:lstStyle/>
        <a:p>
          <a:r>
            <a:rPr lang="ru-RU" sz="2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5. </a:t>
          </a:r>
          <a:r>
            <a:rPr lang="ru-RU" sz="2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Находиться в зоне ближайшего развития учащихся</a:t>
          </a:r>
          <a:endParaRPr lang="ru-RU" sz="24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22241AB-E8A5-48B3-95B0-A64A82363FAF}" type="parTrans" cxnId="{FBEE0B6B-26EB-4E3E-97E0-545F93E847BC}">
      <dgm:prSet/>
      <dgm:spPr/>
      <dgm:t>
        <a:bodyPr/>
        <a:lstStyle/>
        <a:p>
          <a:endParaRPr lang="ru-RU"/>
        </a:p>
      </dgm:t>
    </dgm:pt>
    <dgm:pt modelId="{22E414BE-97A1-4D75-B219-4F0249D45ED9}" type="sibTrans" cxnId="{FBEE0B6B-26EB-4E3E-97E0-545F93E847BC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F66EE693-0B5D-4D99-886E-DDEAAE8BE439}" type="pres">
      <dgm:prSet presAssocID="{1B3B64DE-674F-4A00-A9C2-88988AB98A82}" presName="cycle" presStyleCnt="0">
        <dgm:presLayoutVars>
          <dgm:dir/>
          <dgm:resizeHandles val="exact"/>
        </dgm:presLayoutVars>
      </dgm:prSet>
      <dgm:spPr/>
    </dgm:pt>
    <dgm:pt modelId="{0CB498A0-0365-4419-B1D0-3297A68DA90D}" type="pres">
      <dgm:prSet presAssocID="{B2AABBBA-2EF1-4439-B73D-281AF6153C41}" presName="node" presStyleLbl="node1" presStyleIdx="0" presStyleCnt="5" custScaleX="344592" custScaleY="71242" custRadScaleRad="76997" custRadScaleInc="58580">
        <dgm:presLayoutVars>
          <dgm:bulletEnabled val="1"/>
        </dgm:presLayoutVars>
      </dgm:prSet>
      <dgm:spPr/>
    </dgm:pt>
    <dgm:pt modelId="{75A394BE-18CC-4E2F-A82D-44DD8E9D7F18}" type="pres">
      <dgm:prSet presAssocID="{B2AABBBA-2EF1-4439-B73D-281AF6153C41}" presName="spNode" presStyleCnt="0"/>
      <dgm:spPr/>
    </dgm:pt>
    <dgm:pt modelId="{0EC108F7-F59C-42A3-AA98-251278A2660E}" type="pres">
      <dgm:prSet presAssocID="{CD94C4ED-FD7A-457A-B2A6-FE0DCCFA34EA}" presName="sibTrans" presStyleLbl="sibTrans1D1" presStyleIdx="0" presStyleCnt="5"/>
      <dgm:spPr/>
    </dgm:pt>
    <dgm:pt modelId="{1741E147-DF9D-4B5A-90B5-E6CCF9EA3537}" type="pres">
      <dgm:prSet presAssocID="{C7A6AB60-EC73-41FA-9626-AA624E725E6B}" presName="node" presStyleLbl="node1" presStyleIdx="1" presStyleCnt="5" custScaleX="417894" custScaleY="82653" custRadScaleRad="98698" custRadScaleInc="-596556">
        <dgm:presLayoutVars>
          <dgm:bulletEnabled val="1"/>
        </dgm:presLayoutVars>
      </dgm:prSet>
      <dgm:spPr/>
    </dgm:pt>
    <dgm:pt modelId="{F38CA53F-B349-47B2-BC46-B033A9A1BF47}" type="pres">
      <dgm:prSet presAssocID="{C7A6AB60-EC73-41FA-9626-AA624E725E6B}" presName="spNode" presStyleCnt="0"/>
      <dgm:spPr/>
    </dgm:pt>
    <dgm:pt modelId="{B7422590-CD2E-45A8-9025-77C46C3D4358}" type="pres">
      <dgm:prSet presAssocID="{9ED834C3-BC90-4FBC-B233-A5BBDE9367EA}" presName="sibTrans" presStyleLbl="sibTrans1D1" presStyleIdx="1" presStyleCnt="5"/>
      <dgm:spPr/>
    </dgm:pt>
    <dgm:pt modelId="{14F7B6E4-358B-43F9-9D24-1C7A1010EF69}" type="pres">
      <dgm:prSet presAssocID="{086B71FF-5C04-493E-877A-541CB9444655}" presName="node" presStyleLbl="node1" presStyleIdx="2" presStyleCnt="5" custScaleX="525573" custScaleY="79160" custRadScaleRad="129116" custRadScaleInc="411802">
        <dgm:presLayoutVars>
          <dgm:bulletEnabled val="1"/>
        </dgm:presLayoutVars>
      </dgm:prSet>
      <dgm:spPr/>
    </dgm:pt>
    <dgm:pt modelId="{1231FC63-7E01-4C34-968A-75C76A54DF3A}" type="pres">
      <dgm:prSet presAssocID="{086B71FF-5C04-493E-877A-541CB9444655}" presName="spNode" presStyleCnt="0"/>
      <dgm:spPr/>
    </dgm:pt>
    <dgm:pt modelId="{C754B1C4-429B-46B5-9B93-9A5E015C534A}" type="pres">
      <dgm:prSet presAssocID="{EABDEBA8-D0B1-4B4C-AABD-EA5539AFCF0D}" presName="sibTrans" presStyleLbl="sibTrans1D1" presStyleIdx="2" presStyleCnt="5"/>
      <dgm:spPr/>
    </dgm:pt>
    <dgm:pt modelId="{27761C2F-B29F-447D-9D72-88AEB6826C0E}" type="pres">
      <dgm:prSet presAssocID="{E44CAD76-23D2-423E-8615-40C91F309C39}" presName="node" presStyleLbl="node1" presStyleIdx="3" presStyleCnt="5" custScaleX="464568" custScaleY="42921" custRadScaleRad="113118" custRadScaleInc="-261883">
        <dgm:presLayoutVars>
          <dgm:bulletEnabled val="1"/>
        </dgm:presLayoutVars>
      </dgm:prSet>
      <dgm:spPr/>
    </dgm:pt>
    <dgm:pt modelId="{5368A074-33FB-42B3-80A7-39DCA1606D97}" type="pres">
      <dgm:prSet presAssocID="{E44CAD76-23D2-423E-8615-40C91F309C39}" presName="spNode" presStyleCnt="0"/>
      <dgm:spPr/>
    </dgm:pt>
    <dgm:pt modelId="{AFEAFD7C-88F3-40C0-8D61-C538A6B5CBBA}" type="pres">
      <dgm:prSet presAssocID="{22E414BE-97A1-4D75-B219-4F0249D45ED9}" presName="sibTrans" presStyleLbl="sibTrans1D1" presStyleIdx="3" presStyleCnt="5"/>
      <dgm:spPr/>
    </dgm:pt>
    <dgm:pt modelId="{144D82C6-63FE-4672-B687-26C2C6F3EA17}" type="pres">
      <dgm:prSet presAssocID="{E0A05BEE-13DD-4419-A7F6-107426AA87EB}" presName="node" presStyleLbl="node1" presStyleIdx="4" presStyleCnt="5" custScaleX="344768" custScaleY="66766" custRadScaleRad="102767" custRadScaleInc="710971">
        <dgm:presLayoutVars>
          <dgm:bulletEnabled val="1"/>
        </dgm:presLayoutVars>
      </dgm:prSet>
      <dgm:spPr/>
    </dgm:pt>
    <dgm:pt modelId="{FDCD5E3F-5586-43F1-8E2B-5C29E832FDF0}" type="pres">
      <dgm:prSet presAssocID="{E0A05BEE-13DD-4419-A7F6-107426AA87EB}" presName="spNode" presStyleCnt="0"/>
      <dgm:spPr/>
    </dgm:pt>
    <dgm:pt modelId="{969C12B6-F1EC-4D84-AB30-AA6F7B3F155C}" type="pres">
      <dgm:prSet presAssocID="{97330EBC-85EF-4B48-B695-7AE89F8AF9A5}" presName="sibTrans" presStyleLbl="sibTrans1D1" presStyleIdx="4" presStyleCnt="5"/>
      <dgm:spPr/>
    </dgm:pt>
  </dgm:ptLst>
  <dgm:cxnLst>
    <dgm:cxn modelId="{52CD3908-6BDD-4D4A-8CD0-28025A24D1E7}" type="presOf" srcId="{086B71FF-5C04-493E-877A-541CB9444655}" destId="{14F7B6E4-358B-43F9-9D24-1C7A1010EF69}" srcOrd="0" destOrd="0" presId="urn:microsoft.com/office/officeart/2005/8/layout/cycle6"/>
    <dgm:cxn modelId="{A186AA17-9460-4440-994C-ED74F17D2A6C}" type="presOf" srcId="{CD94C4ED-FD7A-457A-B2A6-FE0DCCFA34EA}" destId="{0EC108F7-F59C-42A3-AA98-251278A2660E}" srcOrd="0" destOrd="0" presId="urn:microsoft.com/office/officeart/2005/8/layout/cycle6"/>
    <dgm:cxn modelId="{431EB31A-E37E-450B-AE17-B3A16151EEA3}" srcId="{1B3B64DE-674F-4A00-A9C2-88988AB98A82}" destId="{C7A6AB60-EC73-41FA-9626-AA624E725E6B}" srcOrd="1" destOrd="0" parTransId="{33C4F7F0-0F62-4A77-9505-84B3660C19F7}" sibTransId="{9ED834C3-BC90-4FBC-B233-A5BBDE9367EA}"/>
    <dgm:cxn modelId="{41470B2C-7374-40D8-BA86-9CEA3F249591}" type="presOf" srcId="{E0A05BEE-13DD-4419-A7F6-107426AA87EB}" destId="{144D82C6-63FE-4672-B687-26C2C6F3EA17}" srcOrd="0" destOrd="0" presId="urn:microsoft.com/office/officeart/2005/8/layout/cycle6"/>
    <dgm:cxn modelId="{4E094B2E-6407-4909-94DE-74E78BE29ECC}" type="presOf" srcId="{B2AABBBA-2EF1-4439-B73D-281AF6153C41}" destId="{0CB498A0-0365-4419-B1D0-3297A68DA90D}" srcOrd="0" destOrd="0" presId="urn:microsoft.com/office/officeart/2005/8/layout/cycle6"/>
    <dgm:cxn modelId="{8FBB1737-55E8-48EA-A10B-222F1C27F313}" type="presOf" srcId="{1B3B64DE-674F-4A00-A9C2-88988AB98A82}" destId="{F66EE693-0B5D-4D99-886E-DDEAAE8BE439}" srcOrd="0" destOrd="0" presId="urn:microsoft.com/office/officeart/2005/8/layout/cycle6"/>
    <dgm:cxn modelId="{59D5E95B-47A8-4DFF-AE84-624F11094ED0}" srcId="{1B3B64DE-674F-4A00-A9C2-88988AB98A82}" destId="{B2AABBBA-2EF1-4439-B73D-281AF6153C41}" srcOrd="0" destOrd="0" parTransId="{90528E46-535A-41F6-863C-3C880C5B6286}" sibTransId="{CD94C4ED-FD7A-457A-B2A6-FE0DCCFA34EA}"/>
    <dgm:cxn modelId="{FBEE0B6B-26EB-4E3E-97E0-545F93E847BC}" srcId="{1B3B64DE-674F-4A00-A9C2-88988AB98A82}" destId="{E44CAD76-23D2-423E-8615-40C91F309C39}" srcOrd="3" destOrd="0" parTransId="{422241AB-E8A5-48B3-95B0-A64A82363FAF}" sibTransId="{22E414BE-97A1-4D75-B219-4F0249D45ED9}"/>
    <dgm:cxn modelId="{7FB56776-10F2-4282-AD8C-436235B2E23A}" type="presOf" srcId="{9ED834C3-BC90-4FBC-B233-A5BBDE9367EA}" destId="{B7422590-CD2E-45A8-9025-77C46C3D4358}" srcOrd="0" destOrd="0" presId="urn:microsoft.com/office/officeart/2005/8/layout/cycle6"/>
    <dgm:cxn modelId="{4419F897-C245-44E6-8509-709F4C38AFBF}" srcId="{1B3B64DE-674F-4A00-A9C2-88988AB98A82}" destId="{E0A05BEE-13DD-4419-A7F6-107426AA87EB}" srcOrd="4" destOrd="0" parTransId="{FCF15767-BE60-4A06-8911-B02A6DC76008}" sibTransId="{97330EBC-85EF-4B48-B695-7AE89F8AF9A5}"/>
    <dgm:cxn modelId="{AA43E998-6D91-4FDA-9909-E24EEF2C92F2}" type="presOf" srcId="{E44CAD76-23D2-423E-8615-40C91F309C39}" destId="{27761C2F-B29F-447D-9D72-88AEB6826C0E}" srcOrd="0" destOrd="0" presId="urn:microsoft.com/office/officeart/2005/8/layout/cycle6"/>
    <dgm:cxn modelId="{5AE6DFC6-C9BF-45E6-9EEF-56A1A55AF9D8}" type="presOf" srcId="{EABDEBA8-D0B1-4B4C-AABD-EA5539AFCF0D}" destId="{C754B1C4-429B-46B5-9B93-9A5E015C534A}" srcOrd="0" destOrd="0" presId="urn:microsoft.com/office/officeart/2005/8/layout/cycle6"/>
    <dgm:cxn modelId="{0B51E5E8-29F8-40E7-8201-FA5856A151F2}" srcId="{1B3B64DE-674F-4A00-A9C2-88988AB98A82}" destId="{086B71FF-5C04-493E-877A-541CB9444655}" srcOrd="2" destOrd="0" parTransId="{BBD3D5AB-2639-4004-AC32-C9B0EDA2CDCB}" sibTransId="{EABDEBA8-D0B1-4B4C-AABD-EA5539AFCF0D}"/>
    <dgm:cxn modelId="{D07CCCEB-8B46-4870-8EFC-3959D4C961D8}" type="presOf" srcId="{97330EBC-85EF-4B48-B695-7AE89F8AF9A5}" destId="{969C12B6-F1EC-4D84-AB30-AA6F7B3F155C}" srcOrd="0" destOrd="0" presId="urn:microsoft.com/office/officeart/2005/8/layout/cycle6"/>
    <dgm:cxn modelId="{AE5BE9EF-098F-42A7-BED4-59C60C5652F2}" type="presOf" srcId="{22E414BE-97A1-4D75-B219-4F0249D45ED9}" destId="{AFEAFD7C-88F3-40C0-8D61-C538A6B5CBBA}" srcOrd="0" destOrd="0" presId="urn:microsoft.com/office/officeart/2005/8/layout/cycle6"/>
    <dgm:cxn modelId="{79327EFC-B876-4508-B4E4-4AF2550311A0}" type="presOf" srcId="{C7A6AB60-EC73-41FA-9626-AA624E725E6B}" destId="{1741E147-DF9D-4B5A-90B5-E6CCF9EA3537}" srcOrd="0" destOrd="0" presId="urn:microsoft.com/office/officeart/2005/8/layout/cycle6"/>
    <dgm:cxn modelId="{32215711-10AA-4491-8739-11BB8DF9BD9A}" type="presParOf" srcId="{F66EE693-0B5D-4D99-886E-DDEAAE8BE439}" destId="{0CB498A0-0365-4419-B1D0-3297A68DA90D}" srcOrd="0" destOrd="0" presId="urn:microsoft.com/office/officeart/2005/8/layout/cycle6"/>
    <dgm:cxn modelId="{9E1D6FB0-3C1F-47A3-8FDA-7EEB8B60B09C}" type="presParOf" srcId="{F66EE693-0B5D-4D99-886E-DDEAAE8BE439}" destId="{75A394BE-18CC-4E2F-A82D-44DD8E9D7F18}" srcOrd="1" destOrd="0" presId="urn:microsoft.com/office/officeart/2005/8/layout/cycle6"/>
    <dgm:cxn modelId="{707D0409-27B0-4181-B944-711BA9DCF08C}" type="presParOf" srcId="{F66EE693-0B5D-4D99-886E-DDEAAE8BE439}" destId="{0EC108F7-F59C-42A3-AA98-251278A2660E}" srcOrd="2" destOrd="0" presId="urn:microsoft.com/office/officeart/2005/8/layout/cycle6"/>
    <dgm:cxn modelId="{18A2AD98-8FF9-4DFA-AD1F-4C7D2E252BCE}" type="presParOf" srcId="{F66EE693-0B5D-4D99-886E-DDEAAE8BE439}" destId="{1741E147-DF9D-4B5A-90B5-E6CCF9EA3537}" srcOrd="3" destOrd="0" presId="urn:microsoft.com/office/officeart/2005/8/layout/cycle6"/>
    <dgm:cxn modelId="{BD57B047-06AB-445B-8E47-3EB15BBAD2D6}" type="presParOf" srcId="{F66EE693-0B5D-4D99-886E-DDEAAE8BE439}" destId="{F38CA53F-B349-47B2-BC46-B033A9A1BF47}" srcOrd="4" destOrd="0" presId="urn:microsoft.com/office/officeart/2005/8/layout/cycle6"/>
    <dgm:cxn modelId="{1D0119CC-5D77-4119-AC76-1B189A4FEB76}" type="presParOf" srcId="{F66EE693-0B5D-4D99-886E-DDEAAE8BE439}" destId="{B7422590-CD2E-45A8-9025-77C46C3D4358}" srcOrd="5" destOrd="0" presId="urn:microsoft.com/office/officeart/2005/8/layout/cycle6"/>
    <dgm:cxn modelId="{412B6A2C-1A1B-4B6D-A095-6E78FDDBF98A}" type="presParOf" srcId="{F66EE693-0B5D-4D99-886E-DDEAAE8BE439}" destId="{14F7B6E4-358B-43F9-9D24-1C7A1010EF69}" srcOrd="6" destOrd="0" presId="urn:microsoft.com/office/officeart/2005/8/layout/cycle6"/>
    <dgm:cxn modelId="{B20E8575-5908-4777-B746-E6CCE42AF686}" type="presParOf" srcId="{F66EE693-0B5D-4D99-886E-DDEAAE8BE439}" destId="{1231FC63-7E01-4C34-968A-75C76A54DF3A}" srcOrd="7" destOrd="0" presId="urn:microsoft.com/office/officeart/2005/8/layout/cycle6"/>
    <dgm:cxn modelId="{51D84B0F-CD7C-48ED-A752-54D4C03ACF2D}" type="presParOf" srcId="{F66EE693-0B5D-4D99-886E-DDEAAE8BE439}" destId="{C754B1C4-429B-46B5-9B93-9A5E015C534A}" srcOrd="8" destOrd="0" presId="urn:microsoft.com/office/officeart/2005/8/layout/cycle6"/>
    <dgm:cxn modelId="{F5C1A660-7C86-4CEE-A7BB-FC2D55D9F5E8}" type="presParOf" srcId="{F66EE693-0B5D-4D99-886E-DDEAAE8BE439}" destId="{27761C2F-B29F-447D-9D72-88AEB6826C0E}" srcOrd="9" destOrd="0" presId="urn:microsoft.com/office/officeart/2005/8/layout/cycle6"/>
    <dgm:cxn modelId="{1DDA18DC-A8D3-47EF-A830-8DEE1AECC2C9}" type="presParOf" srcId="{F66EE693-0B5D-4D99-886E-DDEAAE8BE439}" destId="{5368A074-33FB-42B3-80A7-39DCA1606D97}" srcOrd="10" destOrd="0" presId="urn:microsoft.com/office/officeart/2005/8/layout/cycle6"/>
    <dgm:cxn modelId="{5DD5D0E9-634F-46C5-88F2-FCCB29C937E3}" type="presParOf" srcId="{F66EE693-0B5D-4D99-886E-DDEAAE8BE439}" destId="{AFEAFD7C-88F3-40C0-8D61-C538A6B5CBBA}" srcOrd="11" destOrd="0" presId="urn:microsoft.com/office/officeart/2005/8/layout/cycle6"/>
    <dgm:cxn modelId="{4D2923A2-466C-4B4A-A827-BFC20BFB936D}" type="presParOf" srcId="{F66EE693-0B5D-4D99-886E-DDEAAE8BE439}" destId="{144D82C6-63FE-4672-B687-26C2C6F3EA17}" srcOrd="12" destOrd="0" presId="urn:microsoft.com/office/officeart/2005/8/layout/cycle6"/>
    <dgm:cxn modelId="{8C8679E2-9338-46DA-8D0C-904E805A0173}" type="presParOf" srcId="{F66EE693-0B5D-4D99-886E-DDEAAE8BE439}" destId="{FDCD5E3F-5586-43F1-8E2B-5C29E832FDF0}" srcOrd="13" destOrd="0" presId="urn:microsoft.com/office/officeart/2005/8/layout/cycle6"/>
    <dgm:cxn modelId="{49B3A406-4890-40C4-ADC0-C9E68CA706B4}" type="presParOf" srcId="{F66EE693-0B5D-4D99-886E-DDEAAE8BE439}" destId="{969C12B6-F1EC-4D84-AB30-AA6F7B3F155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20E3E0C-BEE1-461B-86E2-8F45835DFE6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748641FB-C732-458D-8C3F-FD0A4B3B7711}">
      <dgm:prSet phldrT="[Текст]" custT="1"/>
      <dgm:spPr>
        <a:solidFill>
          <a:srgbClr val="E7F0F9"/>
        </a:solidFill>
      </dgm:spPr>
      <dgm:t>
        <a:bodyPr/>
        <a:lstStyle/>
        <a:p>
          <a:r>
            <a:rPr lang="ru-RU" sz="2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1. Необходимо создание учебной ситуации, в которой обучающийся обнаруживает недостаточность своих знаний для решения возникшей задачи.</a:t>
          </a:r>
        </a:p>
      </dgm:t>
    </dgm:pt>
    <dgm:pt modelId="{9DA919DE-131B-4F5D-8D7D-6241C7F2A06E}" type="parTrans" cxnId="{97DF166E-0569-461B-823A-90CBFF086961}">
      <dgm:prSet/>
      <dgm:spPr/>
      <dgm:t>
        <a:bodyPr/>
        <a:lstStyle/>
        <a:p>
          <a:endParaRPr lang="ru-RU"/>
        </a:p>
      </dgm:t>
    </dgm:pt>
    <dgm:pt modelId="{F7F1D21D-0910-4BC4-83D6-DA1F7FCF7481}" type="sibTrans" cxnId="{97DF166E-0569-461B-823A-90CBFF086961}">
      <dgm:prSet/>
      <dgm:spPr/>
      <dgm:t>
        <a:bodyPr/>
        <a:lstStyle/>
        <a:p>
          <a:endParaRPr lang="ru-RU"/>
        </a:p>
      </dgm:t>
    </dgm:pt>
    <dgm:pt modelId="{5BD8B65C-EF24-4512-9BF8-89A918FF874F}">
      <dgm:prSet phldrT="[Текст]" custT="1"/>
      <dgm:spPr>
        <a:solidFill>
          <a:srgbClr val="E7F0F9"/>
        </a:solidFill>
      </dgm:spPr>
      <dgm:t>
        <a:bodyPr/>
        <a:lstStyle/>
        <a:p>
          <a:r>
            <a: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С помощью схем, моделей, наглядных пособий следует зафиксировать интерес учащихся к учебной задаче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.. </a:t>
          </a:r>
        </a:p>
      </dgm:t>
    </dgm:pt>
    <dgm:pt modelId="{7D729B26-9D99-4BB0-820D-A2A36E889375}" type="parTrans" cxnId="{A31C5F77-7638-497D-A880-AE7BD09C0466}">
      <dgm:prSet/>
      <dgm:spPr/>
      <dgm:t>
        <a:bodyPr/>
        <a:lstStyle/>
        <a:p>
          <a:endParaRPr lang="ru-RU"/>
        </a:p>
      </dgm:t>
    </dgm:pt>
    <dgm:pt modelId="{1B49AD99-F4ED-47E8-A2C2-4AF2AC804DA1}" type="sibTrans" cxnId="{A31C5F77-7638-497D-A880-AE7BD09C0466}">
      <dgm:prSet/>
      <dgm:spPr/>
      <dgm:t>
        <a:bodyPr/>
        <a:lstStyle/>
        <a:p>
          <a:endParaRPr lang="ru-RU"/>
        </a:p>
      </dgm:t>
    </dgm:pt>
    <dgm:pt modelId="{264F5B88-D019-427C-8EB4-B3BF9E7A2F08}">
      <dgm:prSet phldrT="[Текст]" custT="1"/>
      <dgm:spPr>
        <a:solidFill>
          <a:srgbClr val="E7F0F9"/>
        </a:solidFill>
      </dgm:spPr>
      <dgm:t>
        <a:bodyPr/>
        <a:lstStyle/>
        <a:p>
          <a:r>
            <a:rPr lang="ru-RU" sz="2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3. Важно осуществить переход от отношения «спрашивающий учитель – отвечающий ученик» к отношению «спрашивающий ученик – учитель, помогающий ученику сформулировать свой вопрос и найти на него ответ».</a:t>
          </a:r>
        </a:p>
      </dgm:t>
    </dgm:pt>
    <dgm:pt modelId="{F8D40359-2D25-431E-B3FC-850883A738C3}" type="parTrans" cxnId="{D4379F8D-A6AC-4A79-8420-7BB211BFC550}">
      <dgm:prSet/>
      <dgm:spPr/>
      <dgm:t>
        <a:bodyPr/>
        <a:lstStyle/>
        <a:p>
          <a:endParaRPr lang="ru-RU"/>
        </a:p>
      </dgm:t>
    </dgm:pt>
    <dgm:pt modelId="{14199F69-EABB-4F3A-8912-EE96307D15AD}" type="sibTrans" cxnId="{D4379F8D-A6AC-4A79-8420-7BB211BFC550}">
      <dgm:prSet/>
      <dgm:spPr/>
      <dgm:t>
        <a:bodyPr/>
        <a:lstStyle/>
        <a:p>
          <a:endParaRPr lang="ru-RU"/>
        </a:p>
      </dgm:t>
    </dgm:pt>
    <dgm:pt modelId="{044C8DDC-AEE5-4CE4-94A4-11CBED039A5D}" type="pres">
      <dgm:prSet presAssocID="{320E3E0C-BEE1-461B-86E2-8F45835DFE6E}" presName="linearFlow" presStyleCnt="0">
        <dgm:presLayoutVars>
          <dgm:resizeHandles val="exact"/>
        </dgm:presLayoutVars>
      </dgm:prSet>
      <dgm:spPr/>
    </dgm:pt>
    <dgm:pt modelId="{B31FBFB7-35E1-4F8A-BB82-CF635F8AC283}" type="pres">
      <dgm:prSet presAssocID="{748641FB-C732-458D-8C3F-FD0A4B3B7711}" presName="node" presStyleLbl="node1" presStyleIdx="0" presStyleCnt="3" custScaleX="392359">
        <dgm:presLayoutVars>
          <dgm:bulletEnabled val="1"/>
        </dgm:presLayoutVars>
      </dgm:prSet>
      <dgm:spPr/>
    </dgm:pt>
    <dgm:pt modelId="{19789341-2A7C-4CAC-835A-F4A3ACC679DB}" type="pres">
      <dgm:prSet presAssocID="{F7F1D21D-0910-4BC4-83D6-DA1F7FCF7481}" presName="sibTrans" presStyleLbl="sibTrans2D1" presStyleIdx="0" presStyleCnt="2" custScaleX="82095"/>
      <dgm:spPr/>
    </dgm:pt>
    <dgm:pt modelId="{DC9FC146-F6AE-45D3-AE6D-E3136547E58B}" type="pres">
      <dgm:prSet presAssocID="{F7F1D21D-0910-4BC4-83D6-DA1F7FCF7481}" presName="connectorText" presStyleLbl="sibTrans2D1" presStyleIdx="0" presStyleCnt="2"/>
      <dgm:spPr/>
    </dgm:pt>
    <dgm:pt modelId="{772A04D7-83C4-491D-BCEF-180F1204E00C}" type="pres">
      <dgm:prSet presAssocID="{5BD8B65C-EF24-4512-9BF8-89A918FF874F}" presName="node" presStyleLbl="node1" presStyleIdx="1" presStyleCnt="3" custScaleX="456588" custScaleY="129900">
        <dgm:presLayoutVars>
          <dgm:bulletEnabled val="1"/>
        </dgm:presLayoutVars>
      </dgm:prSet>
      <dgm:spPr/>
    </dgm:pt>
    <dgm:pt modelId="{16340C75-583A-4EDB-AAE3-A53573784234}" type="pres">
      <dgm:prSet presAssocID="{1B49AD99-F4ED-47E8-A2C2-4AF2AC804DA1}" presName="sibTrans" presStyleLbl="sibTrans2D1" presStyleIdx="1" presStyleCnt="2" custScaleX="76184"/>
      <dgm:spPr/>
    </dgm:pt>
    <dgm:pt modelId="{5BC2C66B-5D13-4882-A016-DD03D272330C}" type="pres">
      <dgm:prSet presAssocID="{1B49AD99-F4ED-47E8-A2C2-4AF2AC804DA1}" presName="connectorText" presStyleLbl="sibTrans2D1" presStyleIdx="1" presStyleCnt="2"/>
      <dgm:spPr/>
    </dgm:pt>
    <dgm:pt modelId="{624ADECF-6C32-41DA-9FEC-D399EFC11B37}" type="pres">
      <dgm:prSet presAssocID="{264F5B88-D019-427C-8EB4-B3BF9E7A2F08}" presName="node" presStyleLbl="node1" presStyleIdx="2" presStyleCnt="3" custScaleX="462576">
        <dgm:presLayoutVars>
          <dgm:bulletEnabled val="1"/>
        </dgm:presLayoutVars>
      </dgm:prSet>
      <dgm:spPr/>
    </dgm:pt>
  </dgm:ptLst>
  <dgm:cxnLst>
    <dgm:cxn modelId="{E5B50D42-F966-48D2-9C86-B7E02011C1E1}" type="presOf" srcId="{320E3E0C-BEE1-461B-86E2-8F45835DFE6E}" destId="{044C8DDC-AEE5-4CE4-94A4-11CBED039A5D}" srcOrd="0" destOrd="0" presId="urn:microsoft.com/office/officeart/2005/8/layout/process2"/>
    <dgm:cxn modelId="{158F7064-B18C-4B4A-A5A0-BC91CE83E24E}" type="presOf" srcId="{1B49AD99-F4ED-47E8-A2C2-4AF2AC804DA1}" destId="{5BC2C66B-5D13-4882-A016-DD03D272330C}" srcOrd="1" destOrd="0" presId="urn:microsoft.com/office/officeart/2005/8/layout/process2"/>
    <dgm:cxn modelId="{97DF166E-0569-461B-823A-90CBFF086961}" srcId="{320E3E0C-BEE1-461B-86E2-8F45835DFE6E}" destId="{748641FB-C732-458D-8C3F-FD0A4B3B7711}" srcOrd="0" destOrd="0" parTransId="{9DA919DE-131B-4F5D-8D7D-6241C7F2A06E}" sibTransId="{F7F1D21D-0910-4BC4-83D6-DA1F7FCF7481}"/>
    <dgm:cxn modelId="{A31C5F77-7638-497D-A880-AE7BD09C0466}" srcId="{320E3E0C-BEE1-461B-86E2-8F45835DFE6E}" destId="{5BD8B65C-EF24-4512-9BF8-89A918FF874F}" srcOrd="1" destOrd="0" parTransId="{7D729B26-9D99-4BB0-820D-A2A36E889375}" sibTransId="{1B49AD99-F4ED-47E8-A2C2-4AF2AC804DA1}"/>
    <dgm:cxn modelId="{D4379F8D-A6AC-4A79-8420-7BB211BFC550}" srcId="{320E3E0C-BEE1-461B-86E2-8F45835DFE6E}" destId="{264F5B88-D019-427C-8EB4-B3BF9E7A2F08}" srcOrd="2" destOrd="0" parTransId="{F8D40359-2D25-431E-B3FC-850883A738C3}" sibTransId="{14199F69-EABB-4F3A-8912-EE96307D15AD}"/>
    <dgm:cxn modelId="{47CC589E-F4F8-4D54-A96A-F15EE6D2A8CB}" type="presOf" srcId="{264F5B88-D019-427C-8EB4-B3BF9E7A2F08}" destId="{624ADECF-6C32-41DA-9FEC-D399EFC11B37}" srcOrd="0" destOrd="0" presId="urn:microsoft.com/office/officeart/2005/8/layout/process2"/>
    <dgm:cxn modelId="{0B07AEA4-207C-405C-AA20-655914B09E78}" type="presOf" srcId="{748641FB-C732-458D-8C3F-FD0A4B3B7711}" destId="{B31FBFB7-35E1-4F8A-BB82-CF635F8AC283}" srcOrd="0" destOrd="0" presId="urn:microsoft.com/office/officeart/2005/8/layout/process2"/>
    <dgm:cxn modelId="{F8CCFFAA-1286-432E-8686-DB5B8428E7C5}" type="presOf" srcId="{F7F1D21D-0910-4BC4-83D6-DA1F7FCF7481}" destId="{19789341-2A7C-4CAC-835A-F4A3ACC679DB}" srcOrd="0" destOrd="0" presId="urn:microsoft.com/office/officeart/2005/8/layout/process2"/>
    <dgm:cxn modelId="{4F8ADDAD-47B5-4F23-A340-925F48637D62}" type="presOf" srcId="{F7F1D21D-0910-4BC4-83D6-DA1F7FCF7481}" destId="{DC9FC146-F6AE-45D3-AE6D-E3136547E58B}" srcOrd="1" destOrd="0" presId="urn:microsoft.com/office/officeart/2005/8/layout/process2"/>
    <dgm:cxn modelId="{CD6692AF-0686-473A-B731-137F4C4585B6}" type="presOf" srcId="{1B49AD99-F4ED-47E8-A2C2-4AF2AC804DA1}" destId="{16340C75-583A-4EDB-AAE3-A53573784234}" srcOrd="0" destOrd="0" presId="urn:microsoft.com/office/officeart/2005/8/layout/process2"/>
    <dgm:cxn modelId="{78806FBA-6E03-4C4C-9A2A-68281CF23AA3}" type="presOf" srcId="{5BD8B65C-EF24-4512-9BF8-89A918FF874F}" destId="{772A04D7-83C4-491D-BCEF-180F1204E00C}" srcOrd="0" destOrd="0" presId="urn:microsoft.com/office/officeart/2005/8/layout/process2"/>
    <dgm:cxn modelId="{A2782A7F-F50D-4783-AD44-F3D4E0B19583}" type="presParOf" srcId="{044C8DDC-AEE5-4CE4-94A4-11CBED039A5D}" destId="{B31FBFB7-35E1-4F8A-BB82-CF635F8AC283}" srcOrd="0" destOrd="0" presId="urn:microsoft.com/office/officeart/2005/8/layout/process2"/>
    <dgm:cxn modelId="{E739F070-D9FA-40F5-816E-6DF3EBEB116C}" type="presParOf" srcId="{044C8DDC-AEE5-4CE4-94A4-11CBED039A5D}" destId="{19789341-2A7C-4CAC-835A-F4A3ACC679DB}" srcOrd="1" destOrd="0" presId="urn:microsoft.com/office/officeart/2005/8/layout/process2"/>
    <dgm:cxn modelId="{BDD65C2D-3E09-45E9-8C64-544A5179CE38}" type="presParOf" srcId="{19789341-2A7C-4CAC-835A-F4A3ACC679DB}" destId="{DC9FC146-F6AE-45D3-AE6D-E3136547E58B}" srcOrd="0" destOrd="0" presId="urn:microsoft.com/office/officeart/2005/8/layout/process2"/>
    <dgm:cxn modelId="{74F92CB9-11ED-4A16-B8AA-9772CC8EFFEB}" type="presParOf" srcId="{044C8DDC-AEE5-4CE4-94A4-11CBED039A5D}" destId="{772A04D7-83C4-491D-BCEF-180F1204E00C}" srcOrd="2" destOrd="0" presId="urn:microsoft.com/office/officeart/2005/8/layout/process2"/>
    <dgm:cxn modelId="{FC78C39E-9643-4D17-8D16-154584394C42}" type="presParOf" srcId="{044C8DDC-AEE5-4CE4-94A4-11CBED039A5D}" destId="{16340C75-583A-4EDB-AAE3-A53573784234}" srcOrd="3" destOrd="0" presId="urn:microsoft.com/office/officeart/2005/8/layout/process2"/>
    <dgm:cxn modelId="{43A3B3A3-A95C-491C-8A6B-C6780B22D282}" type="presParOf" srcId="{16340C75-583A-4EDB-AAE3-A53573784234}" destId="{5BC2C66B-5D13-4882-A016-DD03D272330C}" srcOrd="0" destOrd="0" presId="urn:microsoft.com/office/officeart/2005/8/layout/process2"/>
    <dgm:cxn modelId="{C3795CA5-7057-4DA1-B4BD-AE1F9695805B}" type="presParOf" srcId="{044C8DDC-AEE5-4CE4-94A4-11CBED039A5D}" destId="{624ADECF-6C32-41DA-9FEC-D399EFC11B37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20E3E0C-BEE1-461B-86E2-8F45835DFE6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748641FB-C732-458D-8C3F-FD0A4B3B7711}">
      <dgm:prSet phldrT="[Текст]" custT="1"/>
      <dgm:spPr>
        <a:solidFill>
          <a:srgbClr val="E7F0F9"/>
        </a:solidFill>
      </dgm:spPr>
      <dgm:t>
        <a:bodyPr/>
        <a:lstStyle/>
        <a:p>
          <a:pPr algn="l"/>
          <a:r>
            <a:rPr lang="ru-RU" sz="1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1. Выбор темы урока. Постановка цели урока.</a:t>
          </a:r>
        </a:p>
        <a:p>
          <a:pPr algn="l"/>
          <a:r>
            <a:rPr lang="ru-RU" sz="1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2. Выбор предметных задач по теме урока. </a:t>
          </a:r>
        </a:p>
        <a:p>
          <a:pPr algn="l"/>
          <a:r>
            <a:rPr lang="ru-RU" sz="1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3. На основе </a:t>
          </a:r>
          <a:r>
            <a:rPr lang="ru-RU" sz="1800" dirty="0" err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метопредметных</a:t>
          </a:r>
          <a:r>
            <a:rPr lang="ru-RU" sz="1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 и предметных УУД нужно сформулировать задания на предстающий урок, посредством которых будет осуществляться достижение цели.</a:t>
          </a:r>
        </a:p>
        <a:p>
          <a:pPr algn="l"/>
          <a:r>
            <a:rPr lang="ru-RU" sz="1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4. Выбрать хотя бы одно задание, на котором дети буду самостоятельно осуществлять деятельность.</a:t>
          </a:r>
        </a:p>
        <a:p>
          <a:pPr algn="l"/>
          <a:endParaRPr lang="ru-RU" sz="18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ru-RU" sz="1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5. Мотивация к выполнению предстоящей деятельности. (Учебное задание математика, например: Много кто из детей любит мороженое, дать задание связанное с этой сладостью, например его покупкой.)</a:t>
          </a:r>
        </a:p>
        <a:p>
          <a:pPr algn="l"/>
          <a:endParaRPr lang="ru-RU" sz="18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ru-RU" sz="1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6. Содержание учебного задания. (У Паши в порции 50 </a:t>
          </a:r>
          <a:r>
            <a:rPr lang="ru-RU" sz="1800" dirty="0" err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гр</a:t>
          </a:r>
          <a:r>
            <a:rPr lang="ru-RU" sz="1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 мороженого за 40 рублей, у тебя  200 </a:t>
          </a:r>
          <a:r>
            <a:rPr lang="ru-RU" sz="1800" dirty="0" err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гр</a:t>
          </a:r>
          <a:r>
            <a:rPr lang="ru-RU" sz="1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  мороженого в порции. Хватит ли вам денег, чтобы купить мороженное за 160 рублей.)</a:t>
          </a:r>
        </a:p>
        <a:p>
          <a:pPr algn="l"/>
          <a:endParaRPr lang="ru-RU" sz="18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ru-RU" sz="1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7. Продумать критерии оценки (то как должна выглядеть работа, если её выполнить идеально):</a:t>
          </a:r>
        </a:p>
        <a:p>
          <a:pPr algn="ctr"/>
          <a:r>
            <a:rPr lang="ru-RU" sz="1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* Краткая запись.</a:t>
          </a:r>
        </a:p>
        <a:p>
          <a:pPr algn="ctr"/>
          <a:r>
            <a:rPr lang="ru-RU" sz="1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*Выбор арифметического действия при решении задачи. </a:t>
          </a:r>
        </a:p>
        <a:p>
          <a:pPr algn="ctr"/>
          <a:r>
            <a:rPr lang="ru-RU" sz="1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*Все действия выполнены верно.</a:t>
          </a:r>
        </a:p>
        <a:p>
          <a:pPr algn="ctr"/>
          <a:r>
            <a:rPr lang="ru-RU" sz="1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* Пояснения действий.</a:t>
          </a:r>
        </a:p>
        <a:p>
          <a:pPr algn="ctr"/>
          <a:r>
            <a:rPr lang="ru-RU" sz="1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*Ответ.</a:t>
          </a:r>
        </a:p>
      </dgm:t>
    </dgm:pt>
    <dgm:pt modelId="{9DA919DE-131B-4F5D-8D7D-6241C7F2A06E}" type="parTrans" cxnId="{97DF166E-0569-461B-823A-90CBFF086961}">
      <dgm:prSet/>
      <dgm:spPr/>
      <dgm:t>
        <a:bodyPr/>
        <a:lstStyle/>
        <a:p>
          <a:endParaRPr lang="ru-RU"/>
        </a:p>
      </dgm:t>
    </dgm:pt>
    <dgm:pt modelId="{F7F1D21D-0910-4BC4-83D6-DA1F7FCF7481}" type="sibTrans" cxnId="{97DF166E-0569-461B-823A-90CBFF086961}">
      <dgm:prSet/>
      <dgm:spPr/>
      <dgm:t>
        <a:bodyPr/>
        <a:lstStyle/>
        <a:p>
          <a:endParaRPr lang="ru-RU"/>
        </a:p>
      </dgm:t>
    </dgm:pt>
    <dgm:pt modelId="{044C8DDC-AEE5-4CE4-94A4-11CBED039A5D}" type="pres">
      <dgm:prSet presAssocID="{320E3E0C-BEE1-461B-86E2-8F45835DFE6E}" presName="linearFlow" presStyleCnt="0">
        <dgm:presLayoutVars>
          <dgm:resizeHandles val="exact"/>
        </dgm:presLayoutVars>
      </dgm:prSet>
      <dgm:spPr/>
    </dgm:pt>
    <dgm:pt modelId="{B31FBFB7-35E1-4F8A-BB82-CF635F8AC283}" type="pres">
      <dgm:prSet presAssocID="{748641FB-C732-458D-8C3F-FD0A4B3B7711}" presName="node" presStyleLbl="node1" presStyleIdx="0" presStyleCnt="1" custScaleX="392359" custScaleY="821385">
        <dgm:presLayoutVars>
          <dgm:bulletEnabled val="1"/>
        </dgm:presLayoutVars>
      </dgm:prSet>
      <dgm:spPr/>
    </dgm:pt>
  </dgm:ptLst>
  <dgm:cxnLst>
    <dgm:cxn modelId="{E5B50D42-F966-48D2-9C86-B7E02011C1E1}" type="presOf" srcId="{320E3E0C-BEE1-461B-86E2-8F45835DFE6E}" destId="{044C8DDC-AEE5-4CE4-94A4-11CBED039A5D}" srcOrd="0" destOrd="0" presId="urn:microsoft.com/office/officeart/2005/8/layout/process2"/>
    <dgm:cxn modelId="{97DF166E-0569-461B-823A-90CBFF086961}" srcId="{320E3E0C-BEE1-461B-86E2-8F45835DFE6E}" destId="{748641FB-C732-458D-8C3F-FD0A4B3B7711}" srcOrd="0" destOrd="0" parTransId="{9DA919DE-131B-4F5D-8D7D-6241C7F2A06E}" sibTransId="{F7F1D21D-0910-4BC4-83D6-DA1F7FCF7481}"/>
    <dgm:cxn modelId="{0B07AEA4-207C-405C-AA20-655914B09E78}" type="presOf" srcId="{748641FB-C732-458D-8C3F-FD0A4B3B7711}" destId="{B31FBFB7-35E1-4F8A-BB82-CF635F8AC283}" srcOrd="0" destOrd="0" presId="urn:microsoft.com/office/officeart/2005/8/layout/process2"/>
    <dgm:cxn modelId="{A2782A7F-F50D-4783-AD44-F3D4E0B19583}" type="presParOf" srcId="{044C8DDC-AEE5-4CE4-94A4-11CBED039A5D}" destId="{B31FBFB7-35E1-4F8A-BB82-CF635F8AC283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005A5-F0B7-4B1D-B0C8-EFACE94F3BCD}">
      <dsp:nvSpPr>
        <dsp:cNvPr id="0" name=""/>
        <dsp:cNvSpPr/>
      </dsp:nvSpPr>
      <dsp:spPr>
        <a:xfrm>
          <a:off x="0" y="3834269"/>
          <a:ext cx="11377264" cy="2588805"/>
        </a:xfrm>
        <a:prstGeom prst="rect">
          <a:avLst/>
        </a:prstGeom>
        <a:solidFill>
          <a:srgbClr val="FBFED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0" i="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Учебные задачи воплощаются в учебных заданиях.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200" b="0" i="0" kern="12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834269"/>
        <a:ext cx="11377264" cy="1397955"/>
      </dsp:txXfrm>
    </dsp:sp>
    <dsp:sp modelId="{9ADD3072-6B33-4EE1-B9D4-C141C8970560}">
      <dsp:nvSpPr>
        <dsp:cNvPr id="0" name=""/>
        <dsp:cNvSpPr/>
      </dsp:nvSpPr>
      <dsp:spPr>
        <a:xfrm>
          <a:off x="0" y="4732460"/>
          <a:ext cx="11377264" cy="17208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50800" rIns="28448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b="1" i="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Учебное задание </a:t>
          </a:r>
          <a:r>
            <a:rPr lang="ru-RU" sz="3200" b="1" i="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– это средство </a:t>
          </a:r>
          <a:r>
            <a:rPr lang="ru-RU" sz="3200" b="0" i="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реализации содержания образования и формирования деятельности обучающегося.</a:t>
          </a:r>
          <a:endParaRPr lang="ru-RU" sz="4400" b="0" kern="1200" dirty="0"/>
        </a:p>
      </dsp:txBody>
      <dsp:txXfrm>
        <a:off x="0" y="4732460"/>
        <a:ext cx="11377264" cy="1720875"/>
      </dsp:txXfrm>
    </dsp:sp>
    <dsp:sp modelId="{7F3D4BE7-AA7D-4F7C-8590-A8EFCB4C6A52}">
      <dsp:nvSpPr>
        <dsp:cNvPr id="0" name=""/>
        <dsp:cNvSpPr/>
      </dsp:nvSpPr>
      <dsp:spPr>
        <a:xfrm rot="10800000">
          <a:off x="0" y="590"/>
          <a:ext cx="11377264" cy="3860537"/>
        </a:xfrm>
        <a:prstGeom prst="upArrowCallout">
          <a:avLst/>
        </a:prstGeom>
        <a:solidFill>
          <a:srgbClr val="FBFED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800" b="1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Учебная задача</a:t>
          </a:r>
        </a:p>
      </dsp:txBody>
      <dsp:txXfrm rot="-10800000">
        <a:off x="0" y="590"/>
        <a:ext cx="11377264" cy="1355048"/>
      </dsp:txXfrm>
    </dsp:sp>
    <dsp:sp modelId="{DD1537C2-3BFE-41FF-BD63-7ECBC3503CF1}">
      <dsp:nvSpPr>
        <dsp:cNvPr id="0" name=""/>
        <dsp:cNvSpPr/>
      </dsp:nvSpPr>
      <dsp:spPr>
        <a:xfrm>
          <a:off x="0" y="1008114"/>
          <a:ext cx="11377264" cy="13830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/>
              <a:ea typeface="+mn-lt"/>
              <a:cs typeface="+mn-lt"/>
            </a:rPr>
            <a:t>–</a:t>
          </a:r>
          <a:r>
            <a:rPr lang="ru-RU" sz="2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i="0" kern="1200" dirty="0">
              <a:latin typeface="Times New Roman" pitchFamily="18" charset="0"/>
              <a:cs typeface="Times New Roman" pitchFamily="18" charset="0"/>
            </a:rPr>
            <a:t>это</a:t>
          </a:r>
          <a:r>
            <a:rPr lang="ru-RU" sz="2800" b="0" i="0" kern="1200" dirty="0">
              <a:latin typeface="Times New Roman" pitchFamily="18" charset="0"/>
              <a:cs typeface="Times New Roman" pitchFamily="18" charset="0"/>
            </a:rPr>
            <a:t> </a:t>
          </a:r>
          <a:r>
            <a:rPr lang="ru-RU" sz="2800" b="1" i="0" kern="1200" dirty="0">
              <a:latin typeface="Times New Roman" pitchFamily="18" charset="0"/>
              <a:cs typeface="Times New Roman" pitchFamily="18" charset="0"/>
            </a:rPr>
            <a:t>задача</a:t>
          </a:r>
          <a:r>
            <a:rPr lang="ru-RU" sz="2800" b="0" i="0" kern="1200" dirty="0">
              <a:latin typeface="Times New Roman" pitchFamily="18" charset="0"/>
              <a:cs typeface="Times New Roman" pitchFamily="18" charset="0"/>
            </a:rPr>
            <a:t>, требующая от обучающихся открытия и освоения общего способа (принципа) решения широкого круга частных практических заданий.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008114"/>
        <a:ext cx="11377264" cy="13830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098093-050F-442E-B3DD-9827B48A25C4}">
      <dsp:nvSpPr>
        <dsp:cNvPr id="0" name=""/>
        <dsp:cNvSpPr/>
      </dsp:nvSpPr>
      <dsp:spPr>
        <a:xfrm>
          <a:off x="0" y="194743"/>
          <a:ext cx="12025313" cy="1825200"/>
        </a:xfrm>
        <a:prstGeom prst="roundRect">
          <a:avLst/>
        </a:prstGeom>
        <a:solidFill>
          <a:srgbClr val="FBFED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8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Практическая задача  нацелена на получение результата</a:t>
          </a:r>
        </a:p>
      </dsp:txBody>
      <dsp:txXfrm>
        <a:off x="89099" y="283842"/>
        <a:ext cx="11847115" cy="1647002"/>
      </dsp:txXfrm>
    </dsp:sp>
    <dsp:sp modelId="{78E1CCFD-C6A2-483B-9CF3-A744823CD8B9}">
      <dsp:nvSpPr>
        <dsp:cNvPr id="0" name=""/>
        <dsp:cNvSpPr/>
      </dsp:nvSpPr>
      <dsp:spPr>
        <a:xfrm>
          <a:off x="0" y="2019943"/>
          <a:ext cx="12025313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804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3600" kern="1200" dirty="0">
              <a:latin typeface="Times New Roman" pitchFamily="18" charset="0"/>
              <a:cs typeface="Times New Roman" pitchFamily="18" charset="0"/>
            </a:rPr>
            <a:t>Отвечает на вопрос «что нужно делать?»</a:t>
          </a:r>
          <a:endParaRPr lang="ru-RU" sz="3600" kern="12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019943"/>
        <a:ext cx="12025313" cy="1076400"/>
      </dsp:txXfrm>
    </dsp:sp>
    <dsp:sp modelId="{D8D8B12D-D86A-444C-9E02-51BFDF65B333}">
      <dsp:nvSpPr>
        <dsp:cNvPr id="0" name=""/>
        <dsp:cNvSpPr/>
      </dsp:nvSpPr>
      <dsp:spPr>
        <a:xfrm>
          <a:off x="0" y="3096344"/>
          <a:ext cx="12025313" cy="1825200"/>
        </a:xfrm>
        <a:prstGeom prst="roundRect">
          <a:avLst/>
        </a:prstGeom>
        <a:solidFill>
          <a:srgbClr val="FBFED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8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Учебная задача нацелена на освоение способа решения.</a:t>
          </a:r>
        </a:p>
      </dsp:txBody>
      <dsp:txXfrm>
        <a:off x="89099" y="3185443"/>
        <a:ext cx="11847115" cy="1647002"/>
      </dsp:txXfrm>
    </dsp:sp>
    <dsp:sp modelId="{5E0EFEE2-1CD7-4DDD-BE9A-292CFC622E90}">
      <dsp:nvSpPr>
        <dsp:cNvPr id="0" name=""/>
        <dsp:cNvSpPr/>
      </dsp:nvSpPr>
      <dsp:spPr>
        <a:xfrm>
          <a:off x="0" y="4921543"/>
          <a:ext cx="12025313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804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800" kern="1200" dirty="0">
              <a:latin typeface="Times New Roman"/>
              <a:ea typeface="+mn-lt"/>
              <a:cs typeface="+mn-lt"/>
            </a:rPr>
            <a:t> </a:t>
          </a:r>
          <a:r>
            <a:rPr lang="ru-RU" sz="3600" kern="1200" dirty="0">
              <a:latin typeface="Times New Roman" pitchFamily="18" charset="0"/>
              <a:cs typeface="Times New Roman" pitchFamily="18" charset="0"/>
            </a:rPr>
            <a:t>Отвечает на вопрос «как нужно делать?»</a:t>
          </a:r>
          <a:endParaRPr lang="ru-RU" sz="2800" kern="12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921543"/>
        <a:ext cx="12025313" cy="1076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49ED6-CBD6-421D-B1FA-5168F72B749E}">
      <dsp:nvSpPr>
        <dsp:cNvPr id="0" name=""/>
        <dsp:cNvSpPr/>
      </dsp:nvSpPr>
      <dsp:spPr>
        <a:xfrm rot="5400000">
          <a:off x="6741296" y="-2873034"/>
          <a:ext cx="2194954" cy="837306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800" kern="1200" dirty="0">
              <a:latin typeface="Times New Roman" pitchFamily="18" charset="0"/>
              <a:cs typeface="Times New Roman" pitchFamily="18" charset="0"/>
            </a:rPr>
            <a:t>У Пети 10 рублей, у Васи 15 рублей. Сколько </a:t>
          </a:r>
          <a:r>
            <a:rPr lang="ru-RU" sz="2800" i="1" u="sng" kern="1200" dirty="0">
              <a:latin typeface="Times New Roman" pitchFamily="18" charset="0"/>
              <a:cs typeface="Times New Roman" pitchFamily="18" charset="0"/>
            </a:rPr>
            <a:t>всего </a:t>
          </a:r>
          <a:r>
            <a:rPr lang="ru-RU" sz="2800" kern="1200" dirty="0">
              <a:latin typeface="Times New Roman" pitchFamily="18" charset="0"/>
              <a:cs typeface="Times New Roman" pitchFamily="18" charset="0"/>
            </a:rPr>
            <a:t>денег у мальчиков?</a:t>
          </a:r>
          <a:br>
            <a:rPr lang="ru-RU" sz="2800" kern="1200" dirty="0">
              <a:latin typeface="Times New Roman" pitchFamily="18" charset="0"/>
              <a:cs typeface="Times New Roman" pitchFamily="18" charset="0"/>
            </a:rPr>
          </a:br>
          <a:br>
            <a:rPr lang="ru-RU" sz="2800" kern="1200" dirty="0">
              <a:latin typeface="Times New Roman" pitchFamily="18" charset="0"/>
              <a:cs typeface="Times New Roman" pitchFamily="18" charset="0"/>
            </a:rPr>
          </a:br>
          <a:r>
            <a:rPr lang="ru-RU" sz="2800" i="1" kern="1200" dirty="0">
              <a:latin typeface="Times New Roman" pitchFamily="18" charset="0"/>
              <a:cs typeface="Times New Roman" pitchFamily="18" charset="0"/>
            </a:rPr>
            <a:t>Слово «всего» – прямое указание  на ход решения. </a:t>
          </a:r>
        </a:p>
      </dsp:txBody>
      <dsp:txXfrm rot="-5400000">
        <a:off x="3652239" y="323172"/>
        <a:ext cx="8265920" cy="1980656"/>
      </dsp:txXfrm>
    </dsp:sp>
    <dsp:sp modelId="{7CE25F0B-A1A5-4785-96F0-A16B6EA073B0}">
      <dsp:nvSpPr>
        <dsp:cNvPr id="0" name=""/>
        <dsp:cNvSpPr/>
      </dsp:nvSpPr>
      <dsp:spPr>
        <a:xfrm>
          <a:off x="0" y="30490"/>
          <a:ext cx="3645925" cy="2486047"/>
        </a:xfrm>
        <a:prstGeom prst="roundRect">
          <a:avLst/>
        </a:prstGeom>
        <a:solidFill>
          <a:srgbClr val="FBFED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Практическая задача</a:t>
          </a:r>
          <a:endParaRPr lang="ru-RU" sz="3600" kern="12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1359" y="151849"/>
        <a:ext cx="3403207" cy="2243329"/>
      </dsp:txXfrm>
    </dsp:sp>
    <dsp:sp modelId="{B7419C75-675C-4FFF-8CCC-71FBB1DE66E7}">
      <dsp:nvSpPr>
        <dsp:cNvPr id="0" name=""/>
        <dsp:cNvSpPr/>
      </dsp:nvSpPr>
      <dsp:spPr>
        <a:xfrm rot="5400000">
          <a:off x="6223343" y="-508573"/>
          <a:ext cx="2629091" cy="89748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ru-RU" sz="2800" kern="1200" dirty="0">
              <a:latin typeface="Times New Roman" pitchFamily="18" charset="0"/>
              <a:cs typeface="Times New Roman" pitchFamily="18" charset="0"/>
            </a:rPr>
            <a:t>У Пети 10 рублей, у Васи 15 рублей. </a:t>
          </a:r>
          <a:r>
            <a:rPr lang="ru-RU" sz="2800" u="sng" kern="1200" dirty="0">
              <a:latin typeface="Times New Roman" pitchFamily="18" charset="0"/>
              <a:cs typeface="Times New Roman" pitchFamily="18" charset="0"/>
            </a:rPr>
            <a:t>Хватит ли  </a:t>
          </a:r>
          <a:r>
            <a:rPr lang="ru-RU" sz="2800" kern="1200" dirty="0">
              <a:latin typeface="Times New Roman" pitchFamily="18" charset="0"/>
              <a:cs typeface="Times New Roman" pitchFamily="18" charset="0"/>
            </a:rPr>
            <a:t>мальчикам денег, чтобы купить рыболовные крючки за 26 рублей?                                                                     </a:t>
          </a:r>
          <a:br>
            <a:rPr lang="ru-RU" sz="2800" kern="1200" dirty="0">
              <a:latin typeface="Times New Roman" pitchFamily="18" charset="0"/>
              <a:cs typeface="Times New Roman" pitchFamily="18" charset="0"/>
            </a:rPr>
          </a:br>
          <a:r>
            <a:rPr lang="ru-RU" sz="2400" i="1" kern="1200" dirty="0">
              <a:latin typeface="Times New Roman" pitchFamily="18" charset="0"/>
              <a:cs typeface="Times New Roman" pitchFamily="18" charset="0"/>
            </a:rPr>
            <a:t>В  данном случае нет ограничений для поиска, нет прямого указания на ход решения задачи.</a:t>
          </a:r>
          <a:endParaRPr lang="ru-RU" sz="2800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050465" y="2792647"/>
        <a:ext cx="8846505" cy="2372407"/>
      </dsp:txXfrm>
    </dsp:sp>
    <dsp:sp modelId="{C14B375E-A75E-4B22-BD60-73F5170FEF6D}">
      <dsp:nvSpPr>
        <dsp:cNvPr id="0" name=""/>
        <dsp:cNvSpPr/>
      </dsp:nvSpPr>
      <dsp:spPr>
        <a:xfrm>
          <a:off x="1875" y="3051721"/>
          <a:ext cx="3042457" cy="1800930"/>
        </a:xfrm>
        <a:prstGeom prst="roundRect">
          <a:avLst/>
        </a:prstGeom>
        <a:solidFill>
          <a:srgbClr val="FBFED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Учебная задача</a:t>
          </a:r>
        </a:p>
      </dsp:txBody>
      <dsp:txXfrm>
        <a:off x="89789" y="3139635"/>
        <a:ext cx="2866629" cy="16251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49ED6-CBD6-421D-B1FA-5168F72B749E}">
      <dsp:nvSpPr>
        <dsp:cNvPr id="0" name=""/>
        <dsp:cNvSpPr/>
      </dsp:nvSpPr>
      <dsp:spPr>
        <a:xfrm rot="5400000">
          <a:off x="7514428" y="-3020034"/>
          <a:ext cx="1274800" cy="77469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Способствует мотивации, постановке цели и планированию </a:t>
          </a:r>
        </a:p>
      </dsp:txBody>
      <dsp:txXfrm rot="-5400000">
        <a:off x="4278361" y="278264"/>
        <a:ext cx="7684704" cy="1150338"/>
      </dsp:txXfrm>
    </dsp:sp>
    <dsp:sp modelId="{7CE25F0B-A1A5-4785-96F0-A16B6EA073B0}">
      <dsp:nvSpPr>
        <dsp:cNvPr id="0" name=""/>
        <dsp:cNvSpPr/>
      </dsp:nvSpPr>
      <dsp:spPr>
        <a:xfrm>
          <a:off x="3231" y="3094"/>
          <a:ext cx="4271914" cy="1883109"/>
        </a:xfrm>
        <a:prstGeom prst="roundRect">
          <a:avLst/>
        </a:prstGeom>
        <a:solidFill>
          <a:srgbClr val="FBFED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u="sng" kern="1200" dirty="0">
              <a:solidFill>
                <a:srgbClr val="003300"/>
              </a:solidFill>
              <a:effectLst/>
              <a:latin typeface="Times New Roman" pitchFamily="18" charset="0"/>
              <a:cs typeface="Times New Roman" pitchFamily="18" charset="0"/>
            </a:rPr>
            <a:t>Целеполагающая часть </a:t>
          </a:r>
        </a:p>
      </dsp:txBody>
      <dsp:txXfrm>
        <a:off x="95157" y="95020"/>
        <a:ext cx="4088062" cy="1699257"/>
      </dsp:txXfrm>
    </dsp:sp>
    <dsp:sp modelId="{B7419C75-675C-4FFF-8CCC-71FBB1DE66E7}">
      <dsp:nvSpPr>
        <dsp:cNvPr id="0" name=""/>
        <dsp:cNvSpPr/>
      </dsp:nvSpPr>
      <dsp:spPr>
        <a:xfrm rot="5400000">
          <a:off x="7337828" y="-1476589"/>
          <a:ext cx="1122663" cy="825230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Состоит из условия в виде различной информации и </a:t>
          </a:r>
          <a:r>
            <a:rPr lang="ru-RU" sz="2400" b="1" kern="1200" dirty="0">
              <a:latin typeface="Times New Roman" pitchFamily="18" charset="0"/>
              <a:cs typeface="Times New Roman" pitchFamily="18" charset="0"/>
            </a:rPr>
            <a:t>вопроса, </a:t>
          </a:r>
          <a:r>
            <a:rPr lang="ru-RU" sz="2400" b="0" kern="1200" dirty="0">
              <a:latin typeface="Times New Roman" pitchFamily="18" charset="0"/>
              <a:cs typeface="Times New Roman" pitchFamily="18" charset="0"/>
            </a:rPr>
            <a:t>связанного с определенными учебными действиями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773007" y="2143036"/>
        <a:ext cx="8197501" cy="1013055"/>
      </dsp:txXfrm>
    </dsp:sp>
    <dsp:sp modelId="{C14B375E-A75E-4B22-BD60-73F5170FEF6D}">
      <dsp:nvSpPr>
        <dsp:cNvPr id="0" name=""/>
        <dsp:cNvSpPr/>
      </dsp:nvSpPr>
      <dsp:spPr>
        <a:xfrm>
          <a:off x="2935" y="1967996"/>
          <a:ext cx="3765052" cy="1364152"/>
        </a:xfrm>
        <a:prstGeom prst="roundRect">
          <a:avLst/>
        </a:prstGeom>
        <a:solidFill>
          <a:srgbClr val="FBFED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u="sng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Содержательная часть</a:t>
          </a:r>
        </a:p>
      </dsp:txBody>
      <dsp:txXfrm>
        <a:off x="69527" y="2034588"/>
        <a:ext cx="3631868" cy="1230968"/>
      </dsp:txXfrm>
    </dsp:sp>
    <dsp:sp modelId="{335918D6-4836-4A7A-BB6B-459EC4A2866C}">
      <dsp:nvSpPr>
        <dsp:cNvPr id="0" name=""/>
        <dsp:cNvSpPr/>
      </dsp:nvSpPr>
      <dsp:spPr>
        <a:xfrm rot="5400000">
          <a:off x="7472862" y="121270"/>
          <a:ext cx="713276" cy="83916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Мотивируют деятельность и являются эталоном выполнения задания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633688" y="3995264"/>
        <a:ext cx="8356806" cy="643638"/>
      </dsp:txXfrm>
    </dsp:sp>
    <dsp:sp modelId="{60B74A37-FCEB-4E5F-B9E8-ADA56FA0DB8B}">
      <dsp:nvSpPr>
        <dsp:cNvPr id="0" name=""/>
        <dsp:cNvSpPr/>
      </dsp:nvSpPr>
      <dsp:spPr>
        <a:xfrm>
          <a:off x="3231" y="3594310"/>
          <a:ext cx="3625721" cy="1747179"/>
        </a:xfrm>
        <a:prstGeom prst="roundRect">
          <a:avLst/>
        </a:prstGeom>
        <a:solidFill>
          <a:srgbClr val="FBFED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u="sng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Критерии оценки</a:t>
          </a:r>
        </a:p>
      </dsp:txBody>
      <dsp:txXfrm>
        <a:off x="88521" y="3679600"/>
        <a:ext cx="3455141" cy="15765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498A0-0365-4419-B1D0-3297A68DA90D}">
      <dsp:nvSpPr>
        <dsp:cNvPr id="0" name=""/>
        <dsp:cNvSpPr/>
      </dsp:nvSpPr>
      <dsp:spPr>
        <a:xfrm>
          <a:off x="2592219" y="732101"/>
          <a:ext cx="6687980" cy="898750"/>
        </a:xfrm>
        <a:prstGeom prst="roundRect">
          <a:avLst/>
        </a:prstGeom>
        <a:solidFill>
          <a:srgbClr val="E7F0F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1. Затрагивать интересы учащихся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36092" y="775974"/>
        <a:ext cx="6600234" cy="811004"/>
      </dsp:txXfrm>
    </dsp:sp>
    <dsp:sp modelId="{0EC108F7-F59C-42A3-AA98-251278A2660E}">
      <dsp:nvSpPr>
        <dsp:cNvPr id="0" name=""/>
        <dsp:cNvSpPr/>
      </dsp:nvSpPr>
      <dsp:spPr>
        <a:xfrm>
          <a:off x="1282956" y="-3019925"/>
          <a:ext cx="5042367" cy="5042367"/>
        </a:xfrm>
        <a:custGeom>
          <a:avLst/>
          <a:gdLst/>
          <a:ahLst/>
          <a:cxnLst/>
          <a:rect l="0" t="0" r="0" b="0"/>
          <a:pathLst>
            <a:path>
              <a:moveTo>
                <a:pt x="3868845" y="4651952"/>
              </a:moveTo>
              <a:arcTo wR="2521183" hR="2521183" stAng="3461256" swAng="293536"/>
            </a:path>
          </a:pathLst>
        </a:cu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1E147-DF9D-4B5A-90B5-E6CCF9EA3537}">
      <dsp:nvSpPr>
        <dsp:cNvPr id="0" name=""/>
        <dsp:cNvSpPr/>
      </dsp:nvSpPr>
      <dsp:spPr>
        <a:xfrm>
          <a:off x="0" y="1740206"/>
          <a:ext cx="8110655" cy="1042705"/>
        </a:xfrm>
        <a:prstGeom prst="roundRect">
          <a:avLst/>
        </a:prstGeom>
        <a:solidFill>
          <a:srgbClr val="E7F0F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2.  Иметь эмоциональную окраску (содержать занимательные примеры, опыты, наблюдения)</a:t>
          </a:r>
        </a:p>
      </dsp:txBody>
      <dsp:txXfrm>
        <a:off x="50901" y="1791107"/>
        <a:ext cx="8008853" cy="940903"/>
      </dsp:txXfrm>
    </dsp:sp>
    <dsp:sp modelId="{B7422590-CD2E-45A8-9025-77C46C3D4358}">
      <dsp:nvSpPr>
        <dsp:cNvPr id="0" name=""/>
        <dsp:cNvSpPr/>
      </dsp:nvSpPr>
      <dsp:spPr>
        <a:xfrm>
          <a:off x="-142458" y="1902093"/>
          <a:ext cx="5042367" cy="5042367"/>
        </a:xfrm>
        <a:custGeom>
          <a:avLst/>
          <a:gdLst/>
          <a:ahLst/>
          <a:cxnLst/>
          <a:rect l="0" t="0" r="0" b="0"/>
          <a:pathLst>
            <a:path>
              <a:moveTo>
                <a:pt x="4444795" y="891433"/>
              </a:moveTo>
              <a:arcTo wR="2521183" hR="2521183" stAng="19183655" swAng="1888636"/>
            </a:path>
          </a:pathLst>
        </a:cu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F7B6E4-358B-43F9-9D24-1C7A1010EF69}">
      <dsp:nvSpPr>
        <dsp:cNvPr id="0" name=""/>
        <dsp:cNvSpPr/>
      </dsp:nvSpPr>
      <dsp:spPr>
        <a:xfrm>
          <a:off x="0" y="4051570"/>
          <a:ext cx="10200533" cy="998640"/>
        </a:xfrm>
        <a:prstGeom prst="roundRect">
          <a:avLst/>
        </a:prstGeom>
        <a:solidFill>
          <a:srgbClr val="E7F0F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4</a:t>
          </a:r>
          <a:r>
            <a:rPr lang="ru-RU" sz="28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. Соответствовать учебным и возрастным возможностям учащихся</a:t>
          </a:r>
          <a:endParaRPr lang="ru-RU" sz="2400" kern="12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750" y="4100320"/>
        <a:ext cx="10103033" cy="901140"/>
      </dsp:txXfrm>
    </dsp:sp>
    <dsp:sp modelId="{C754B1C4-429B-46B5-9B93-9A5E015C534A}">
      <dsp:nvSpPr>
        <dsp:cNvPr id="0" name=""/>
        <dsp:cNvSpPr/>
      </dsp:nvSpPr>
      <dsp:spPr>
        <a:xfrm>
          <a:off x="2232037" y="4784348"/>
          <a:ext cx="5042367" cy="5042367"/>
        </a:xfrm>
        <a:custGeom>
          <a:avLst/>
          <a:gdLst/>
          <a:ahLst/>
          <a:cxnLst/>
          <a:rect l="0" t="0" r="0" b="0"/>
          <a:pathLst>
            <a:path>
              <a:moveTo>
                <a:pt x="3652855" y="268255"/>
              </a:moveTo>
              <a:arcTo wR="2521183" hR="2521183" stAng="17800254" swAng="715153"/>
            </a:path>
          </a:pathLst>
        </a:cu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61C2F-B29F-447D-9D72-88AEB6826C0E}">
      <dsp:nvSpPr>
        <dsp:cNvPr id="0" name=""/>
        <dsp:cNvSpPr/>
      </dsp:nvSpPr>
      <dsp:spPr>
        <a:xfrm>
          <a:off x="2244544" y="5338239"/>
          <a:ext cx="9016523" cy="541468"/>
        </a:xfrm>
        <a:prstGeom prst="roundRect">
          <a:avLst/>
        </a:prstGeom>
        <a:solidFill>
          <a:srgbClr val="E7F0F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5. </a:t>
          </a:r>
          <a:r>
            <a:rPr lang="ru-RU" sz="28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Находиться в зоне ближайшего развития учащихся</a:t>
          </a:r>
          <a:endParaRPr lang="ru-RU" sz="2400" kern="12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70976" y="5364671"/>
        <a:ext cx="8963659" cy="488604"/>
      </dsp:txXfrm>
    </dsp:sp>
    <dsp:sp modelId="{AFEAFD7C-88F3-40C0-8D61-C538A6B5CBBA}">
      <dsp:nvSpPr>
        <dsp:cNvPr id="0" name=""/>
        <dsp:cNvSpPr/>
      </dsp:nvSpPr>
      <dsp:spPr>
        <a:xfrm>
          <a:off x="6867503" y="3292560"/>
          <a:ext cx="5042367" cy="5042367"/>
        </a:xfrm>
        <a:custGeom>
          <a:avLst/>
          <a:gdLst/>
          <a:ahLst/>
          <a:cxnLst/>
          <a:rect l="0" t="0" r="0" b="0"/>
          <a:pathLst>
            <a:path>
              <a:moveTo>
                <a:pt x="48509" y="2028995"/>
              </a:moveTo>
              <a:arcTo wR="2521183" hR="2521183" stAng="11475458" swAng="2317924"/>
            </a:path>
          </a:pathLst>
        </a:cu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4D82C6-63FE-4672-B687-26C2C6F3EA17}">
      <dsp:nvSpPr>
        <dsp:cNvPr id="0" name=""/>
        <dsp:cNvSpPr/>
      </dsp:nvSpPr>
      <dsp:spPr>
        <a:xfrm>
          <a:off x="4680528" y="3032336"/>
          <a:ext cx="6691396" cy="842284"/>
        </a:xfrm>
        <a:prstGeom prst="roundRect">
          <a:avLst/>
        </a:prstGeom>
        <a:solidFill>
          <a:srgbClr val="E7F0F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3. Обеспечивать коммуникацию учащихся</a:t>
          </a:r>
        </a:p>
      </dsp:txBody>
      <dsp:txXfrm>
        <a:off x="4721645" y="3073453"/>
        <a:ext cx="6609162" cy="760050"/>
      </dsp:txXfrm>
    </dsp:sp>
    <dsp:sp modelId="{969C12B6-F1EC-4D84-AB30-AA6F7B3F155C}">
      <dsp:nvSpPr>
        <dsp:cNvPr id="0" name=""/>
        <dsp:cNvSpPr/>
      </dsp:nvSpPr>
      <dsp:spPr>
        <a:xfrm>
          <a:off x="6191122" y="-1770072"/>
          <a:ext cx="5042367" cy="5042367"/>
        </a:xfrm>
        <a:custGeom>
          <a:avLst/>
          <a:gdLst/>
          <a:ahLst/>
          <a:cxnLst/>
          <a:rect l="0" t="0" r="0" b="0"/>
          <a:pathLst>
            <a:path>
              <a:moveTo>
                <a:pt x="1430495" y="4794236"/>
              </a:moveTo>
              <a:arcTo wR="2521183" hR="2521183" stAng="6937997" swAng="2610689"/>
            </a:path>
          </a:pathLst>
        </a:cu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1FBFB7-35E1-4F8A-BB82-CF635F8AC283}">
      <dsp:nvSpPr>
        <dsp:cNvPr id="0" name=""/>
        <dsp:cNvSpPr/>
      </dsp:nvSpPr>
      <dsp:spPr>
        <a:xfrm>
          <a:off x="845810" y="5181"/>
          <a:ext cx="10333692" cy="1341304"/>
        </a:xfrm>
        <a:prstGeom prst="roundRect">
          <a:avLst>
            <a:gd name="adj" fmla="val 10000"/>
          </a:avLst>
        </a:prstGeom>
        <a:solidFill>
          <a:srgbClr val="E7F0F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1. Необходимо создание учебной ситуации, в которой обучающийся обнаруживает недостаточность своих знаний для решения возникшей задачи.</a:t>
          </a:r>
        </a:p>
      </dsp:txBody>
      <dsp:txXfrm>
        <a:off x="885095" y="44466"/>
        <a:ext cx="10255122" cy="1262734"/>
      </dsp:txXfrm>
    </dsp:sp>
    <dsp:sp modelId="{19789341-2A7C-4CAC-835A-F4A3ACC679DB}">
      <dsp:nvSpPr>
        <dsp:cNvPr id="0" name=""/>
        <dsp:cNvSpPr/>
      </dsp:nvSpPr>
      <dsp:spPr>
        <a:xfrm rot="5400000">
          <a:off x="5806192" y="1380019"/>
          <a:ext cx="412928" cy="6035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 rot="-5400000">
        <a:off x="5831580" y="1475348"/>
        <a:ext cx="362153" cy="289050"/>
      </dsp:txXfrm>
    </dsp:sp>
    <dsp:sp modelId="{772A04D7-83C4-491D-BCEF-180F1204E00C}">
      <dsp:nvSpPr>
        <dsp:cNvPr id="0" name=""/>
        <dsp:cNvSpPr/>
      </dsp:nvSpPr>
      <dsp:spPr>
        <a:xfrm>
          <a:off x="0" y="2017138"/>
          <a:ext cx="12025313" cy="1742354"/>
        </a:xfrm>
        <a:prstGeom prst="roundRect">
          <a:avLst>
            <a:gd name="adj" fmla="val 10000"/>
          </a:avLst>
        </a:prstGeom>
        <a:solidFill>
          <a:srgbClr val="E7F0F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С помощью схем, моделей, наглядных пособий следует зафиксировать интерес учащихся к учебной задаче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.. </a:t>
          </a:r>
        </a:p>
      </dsp:txBody>
      <dsp:txXfrm>
        <a:off x="51032" y="2068170"/>
        <a:ext cx="11923249" cy="1640290"/>
      </dsp:txXfrm>
    </dsp:sp>
    <dsp:sp modelId="{16340C75-583A-4EDB-AAE3-A53573784234}">
      <dsp:nvSpPr>
        <dsp:cNvPr id="0" name=""/>
        <dsp:cNvSpPr/>
      </dsp:nvSpPr>
      <dsp:spPr>
        <a:xfrm rot="5400000">
          <a:off x="5821057" y="3793025"/>
          <a:ext cx="383197" cy="6035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 rot="-5400000">
        <a:off x="5831580" y="3903220"/>
        <a:ext cx="362153" cy="268238"/>
      </dsp:txXfrm>
    </dsp:sp>
    <dsp:sp modelId="{624ADECF-6C32-41DA-9FEC-D399EFC11B37}">
      <dsp:nvSpPr>
        <dsp:cNvPr id="0" name=""/>
        <dsp:cNvSpPr/>
      </dsp:nvSpPr>
      <dsp:spPr>
        <a:xfrm>
          <a:off x="-78853" y="4430145"/>
          <a:ext cx="12183020" cy="1341304"/>
        </a:xfrm>
        <a:prstGeom prst="roundRect">
          <a:avLst>
            <a:gd name="adj" fmla="val 10000"/>
          </a:avLst>
        </a:prstGeom>
        <a:solidFill>
          <a:srgbClr val="E7F0F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3. Важно осуществить переход от отношения «спрашивающий учитель – отвечающий ученик» к отношению «спрашивающий ученик – учитель, помогающий ученику сформулировать свой вопрос и найти на него ответ».</a:t>
          </a:r>
        </a:p>
      </dsp:txBody>
      <dsp:txXfrm>
        <a:off x="-39568" y="4469430"/>
        <a:ext cx="12104450" cy="12627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1FBFB7-35E1-4F8A-BB82-CF635F8AC283}">
      <dsp:nvSpPr>
        <dsp:cNvPr id="0" name=""/>
        <dsp:cNvSpPr/>
      </dsp:nvSpPr>
      <dsp:spPr>
        <a:xfrm>
          <a:off x="501164" y="3803"/>
          <a:ext cx="11022984" cy="5769024"/>
        </a:xfrm>
        <a:prstGeom prst="roundRect">
          <a:avLst>
            <a:gd name="adj" fmla="val 10000"/>
          </a:avLst>
        </a:prstGeom>
        <a:solidFill>
          <a:srgbClr val="E7F0F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1. Выбор темы урока. Постановка цели урока.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2. Выбор предметных задач по теме урока.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3. На основе </a:t>
          </a:r>
          <a:r>
            <a:rPr lang="ru-RU" sz="1800" kern="1200" dirty="0" err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метопредметных</a:t>
          </a:r>
          <a:r>
            <a:rPr lang="ru-RU" sz="18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 и предметных УУД нужно сформулировать задания на предстающий урок, посредством которых будет осуществляться достижение цели.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4. Выбрать хотя бы одно задание, на котором дети буду самостоятельно осуществлять деятельность.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5. Мотивация к выполнению предстоящей деятельности. (Учебное задание математика, например: Много кто из детей любит мороженое, дать задание связанное с этой сладостью, например его покупкой.)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6. Содержание учебного задания. (У Паши в порции 50 </a:t>
          </a:r>
          <a:r>
            <a:rPr lang="ru-RU" sz="1800" kern="1200" dirty="0" err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гр</a:t>
          </a:r>
          <a:r>
            <a:rPr lang="ru-RU" sz="18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 мороженого за 40 рублей, у тебя  200 </a:t>
          </a:r>
          <a:r>
            <a:rPr lang="ru-RU" sz="1800" kern="1200" dirty="0" err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гр</a:t>
          </a:r>
          <a:r>
            <a:rPr lang="ru-RU" sz="18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  мороженого в порции. Хватит ли вам денег, чтобы купить мороженное за 160 рублей.)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7. Продумать критерии оценки (то как должна выглядеть работа, если её выполнить идеально):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* Краткая запись.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*Выбор арифметического действия при решении задачи.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*Все действия выполнены верно.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* Пояснения действий.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*Ответ.</a:t>
          </a:r>
        </a:p>
      </dsp:txBody>
      <dsp:txXfrm>
        <a:off x="670133" y="172772"/>
        <a:ext cx="10685046" cy="5431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899" y="2130426"/>
            <a:ext cx="10221516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3797" y="3886200"/>
            <a:ext cx="841771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18352" y="274639"/>
            <a:ext cx="2705695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1266" y="274639"/>
            <a:ext cx="7916664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9917" y="4406901"/>
            <a:ext cx="1022151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49917" y="2906713"/>
            <a:ext cx="1022151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1266" y="1600201"/>
            <a:ext cx="5311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12867" y="1600201"/>
            <a:ext cx="5311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266" y="1535113"/>
            <a:ext cx="531326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1266" y="2174875"/>
            <a:ext cx="531326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08693" y="1535113"/>
            <a:ext cx="53153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08693" y="2174875"/>
            <a:ext cx="531535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66" y="273050"/>
            <a:ext cx="395624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01563" y="273051"/>
            <a:ext cx="672248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1266" y="1435101"/>
            <a:ext cx="395624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045" y="4800600"/>
            <a:ext cx="721518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57045" y="612775"/>
            <a:ext cx="721518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57045" y="5367338"/>
            <a:ext cx="72151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7F0F9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66" y="274638"/>
            <a:ext cx="108227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266" y="1600201"/>
            <a:ext cx="1082278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1266" y="6356351"/>
            <a:ext cx="2805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08649" y="6356351"/>
            <a:ext cx="38080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8141" y="6356351"/>
            <a:ext cx="2805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567" y="476672"/>
            <a:ext cx="11315746" cy="1143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МУНИЦИПАЛЬНОЕ АВТОНОМНОЕ ОБРАЗОВАТЕЛЬНОЕ УЧРЕЖДЕНИЕ</a:t>
            </a:r>
            <a:br>
              <a:rPr lang="en-US" sz="2000" dirty="0">
                <a:latin typeface="Times New Roman" pitchFamily="18" charset="0"/>
                <a:ea typeface="+mj-lt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 СРЕДНЯЯ ОБРАЗОВАТЕЛЬНАЯ ШКОЛА №18 »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8028880" y="5589240"/>
            <a:ext cx="4896544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Учитель</a:t>
            </a:r>
            <a:r>
              <a:rPr kumimoji="0" lang="ru-RU" sz="2000" b="0" i="0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начальных классов: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Реброва Полина Владимировна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73162B-05BB-4B25-83A8-17D07BAB3862}"/>
              </a:ext>
            </a:extLst>
          </p:cNvPr>
          <p:cNvSpPr txBox="1"/>
          <p:nvPr/>
        </p:nvSpPr>
        <p:spPr>
          <a:xfrm>
            <a:off x="5076552" y="6165304"/>
            <a:ext cx="206470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>
                <a:latin typeface="Times New Roman"/>
                <a:cs typeface="Times New Roman"/>
              </a:rPr>
              <a:t>Сыктывкар, 2023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82D551-BC19-4712-9B8D-DF8113BDD9BF}"/>
              </a:ext>
            </a:extLst>
          </p:cNvPr>
          <p:cNvSpPr txBox="1"/>
          <p:nvPr/>
        </p:nvSpPr>
        <p:spPr>
          <a:xfrm>
            <a:off x="1279091" y="2219195"/>
            <a:ext cx="9736895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dirty="0">
                <a:latin typeface="Times New Roman"/>
                <a:cs typeface="Times New Roman"/>
              </a:rPr>
              <a:t>Конструирование учебных задач / учебных заданий по формированию метапредметных результатов обучения и УУД. </a:t>
            </a:r>
          </a:p>
        </p:txBody>
      </p:sp>
      <p:pic>
        <p:nvPicPr>
          <p:cNvPr id="25602" name="Picture 2" descr="МАОУ &amp;amp;laquo;СОШ №18&amp;amp;raquo; г. Сыктывка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032" y="332656"/>
            <a:ext cx="1440160" cy="17087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008" y="0"/>
            <a:ext cx="11629280" cy="584775"/>
          </a:xfrm>
          <a:prstGeom prst="rect">
            <a:avLst/>
          </a:prstGeom>
          <a:solidFill>
            <a:srgbClr val="FBFED2"/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Условия составления учебной задачи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30825884"/>
              </p:ext>
            </p:extLst>
          </p:nvPr>
        </p:nvGraphicFramePr>
        <p:xfrm>
          <a:off x="0" y="764704"/>
          <a:ext cx="12025313" cy="577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008" y="0"/>
            <a:ext cx="11629280" cy="584775"/>
          </a:xfrm>
          <a:prstGeom prst="rect">
            <a:avLst/>
          </a:prstGeom>
          <a:solidFill>
            <a:srgbClr val="FBFED2"/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Алгоритм составления учебной задачи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18693038"/>
              </p:ext>
            </p:extLst>
          </p:nvPr>
        </p:nvGraphicFramePr>
        <p:xfrm>
          <a:off x="0" y="764704"/>
          <a:ext cx="12025313" cy="577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9894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ED4A3A-086B-4CB1-A979-CB4924CFD8E0}"/>
              </a:ext>
            </a:extLst>
          </p:cNvPr>
          <p:cNvSpPr/>
          <p:nvPr/>
        </p:nvSpPr>
        <p:spPr>
          <a:xfrm>
            <a:off x="396032" y="391854"/>
            <a:ext cx="11233247" cy="630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Конструктор учебных заданий по формированию универсальных учебных познавательных действий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базовых логических действий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выявите существенные признаки объектов (явлений);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охарактеризуйте существенные признаки объектов (явлений);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установите существенный признак классификации;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установите основание для обобщения и сравнения;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выявите закономерности и противоречия в фактах, данных и наблюдениях;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предложите критерии для выявления закономерностей и противоречий;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выявите дефициты информации, необходимой для решения поставленной задачи;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выявите причинно-следственные связи при изучении явлений и процессов;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сделайте выводы на основе умозаключений; сформулируйте гипотезы о взаимосвязях;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выберите способ решения учебной задач.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базовых исследовательских действий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сформулируйте проблемный вопрос, направленный на поиск ответа;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сформулируйте вопрос, фиксирующий противоречие между реальным и желательным состоянием ситуации, объекта;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сформулируйте гипотезу, истинность которой можно проверить в ходе исследования;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составьте план проведения исследования;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проведите несложное исследование (эксперимент) по установлению особенностей объекта изучения; …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779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7946F9A-4F53-4FFF-B333-63C003D48C83}"/>
              </a:ext>
            </a:extLst>
          </p:cNvPr>
          <p:cNvSpPr/>
          <p:nvPr/>
        </p:nvSpPr>
        <p:spPr>
          <a:xfrm>
            <a:off x="396032" y="908720"/>
            <a:ext cx="11017223" cy="4685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оцените достоверность информации, полученной в ходе исследования (эксперимента);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сформулируйте выводы по результатам проведенного исследования (эксперимента);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спрогнозируйте возможное развитие процессов, событий и их последствия в аналогичных или сходных ситуациях.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умений работы с информацией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примените различные методы (инструменты, запросы) при поиске искомой информации;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выберите (проанализируйте, систематизируйте, интерпретируйте) информацию различных видов и форм представления;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найдите аргументы (подтверждающие/ опровергающие идею, версию) в различных информационных источниках;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выберите оптимальную форму представления информации;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проиллюстрируйте решаемые задач схемами, диаграммами;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оцените надежность информации по критериям;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сформулируйте критерии для оценки надежности информации.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578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CF5744F-39D7-43EA-8192-7598DC24BFFF}"/>
              </a:ext>
            </a:extLst>
          </p:cNvPr>
          <p:cNvSpPr/>
          <p:nvPr/>
        </p:nvSpPr>
        <p:spPr>
          <a:xfrm>
            <a:off x="180008" y="737622"/>
            <a:ext cx="11593287" cy="5708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Конструктор учебных заданий по формированию универсальных учебных коммуникативных действий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умения общаться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сформулируйте суждение в соответствии с целями и условиями общения;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выразите устно (письменно) свою точку зрения;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проведите переговоры;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распознайте, какие эмоции выражает собеседник;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распознайте предпосылки конфликтных ситуаций;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сформулируйте свои возражения собеседнику в корректной форме;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задайте вопросы по существу обсуждаемой темы;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выскажите идеи, нацеленные на решение задач;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сопоставьте свои суждения с суждениями других участников диалога;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публично представьте результаты выполненной работы;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выберите формат выступления, учитывая особенности аудитории. </a:t>
            </a: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умения осуществлять совместную деятельность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обоснуйте необходимость применения групповых форм взаимодействия при решении поставленной задачи;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спланируйте организацию совместной работы, распределите роли, обсудите процесс и результат совместной работы;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проявите готовность руководить, выполнять поручения, подчиняться;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оцените качество своего вклада в решение общей задачи по критериям;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сравните результаты с исходной задачей и вклад каждого члена команды в достижение результатов.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696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E0C2314-4B38-4238-8F6C-EA7C8E9F3A05}"/>
              </a:ext>
            </a:extLst>
          </p:cNvPr>
          <p:cNvSpPr/>
          <p:nvPr/>
        </p:nvSpPr>
        <p:spPr>
          <a:xfrm>
            <a:off x="0" y="507463"/>
            <a:ext cx="11557271" cy="5608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Конструктор учебных заданий по формированию универсальных учебных регулятивных действий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умения самоорганизации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выявите проблему, возникающую при решении жизненных/учебных ситуаций;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выберите способ решения учебной задачи с учетом ресурсов и собственных возможностей;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составьте и аргументируйте алгоритм решения учебной задачи. Формирование умения самоконтроля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дайте оценку ситуации и предложите план ее изменения;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адаптируйте учебную задачу к новым условиям;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объясните причины достижения/недостижения результатов деятельности;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дайте оценку приобретенному опыту, найдите его позитивные стороны;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внесите коррективы в деятельность на основе новых обстоятельств;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оцените соответствие полученного результата цели и условиям.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эмоционального интеллекта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выявите и проанализируйте причины собственных эмоций и эмоций другого человека;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поставьте себя на место другого человека, поймите мотивы и намерения другого;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регулируйте выражения отрицательных и положительных эмоций.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умений принятия себя и других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отнеситесь к другому человеку, его мнению осознанно;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признайте свое право и право другого на ошибку;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примите себя и других, не осуждая.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057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567" y="476672"/>
            <a:ext cx="11315746" cy="1143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МУНИЦИПАЛЬНОЕ АВТОНОМНОЕ ОБРАЗОВАТЕЛЬНОЕ УЧРЕЖДЕНИЕ</a:t>
            </a:r>
            <a:br>
              <a:rPr lang="en-US" sz="2000" dirty="0">
                <a:latin typeface="Times New Roman" pitchFamily="18" charset="0"/>
                <a:ea typeface="+mj-lt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 СРЕДНЯЯ ОБРАЗОВАТЕЛЬНАЯ ШКОЛА №18 »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8028880" y="5589240"/>
            <a:ext cx="4896544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Учитель</a:t>
            </a:r>
            <a:r>
              <a:rPr kumimoji="0" lang="ru-RU" sz="2000" b="0" i="0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начальных классов: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Реброва Полина Владимировна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73162B-05BB-4B25-83A8-17D07BAB3862}"/>
              </a:ext>
            </a:extLst>
          </p:cNvPr>
          <p:cNvSpPr txBox="1"/>
          <p:nvPr/>
        </p:nvSpPr>
        <p:spPr>
          <a:xfrm>
            <a:off x="5076552" y="6165304"/>
            <a:ext cx="206470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>
                <a:latin typeface="Times New Roman"/>
                <a:cs typeface="Times New Roman"/>
              </a:rPr>
              <a:t>Сыктывкар, 2023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82D551-BC19-4712-9B8D-DF8113BDD9BF}"/>
              </a:ext>
            </a:extLst>
          </p:cNvPr>
          <p:cNvSpPr txBox="1"/>
          <p:nvPr/>
        </p:nvSpPr>
        <p:spPr>
          <a:xfrm>
            <a:off x="1279091" y="2219195"/>
            <a:ext cx="9736895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dirty="0">
                <a:latin typeface="Times New Roman"/>
                <a:cs typeface="Times New Roman"/>
              </a:rPr>
              <a:t>Конструирование учебных задач / учебных заданий по формированию метапредметных результатов обучения и УУД. </a:t>
            </a:r>
          </a:p>
        </p:txBody>
      </p:sp>
      <p:pic>
        <p:nvPicPr>
          <p:cNvPr id="25602" name="Picture 2" descr="МАОУ &amp;amp;laquo;СОШ №18&amp;amp;raquo; г. Сыктывка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032" y="332656"/>
            <a:ext cx="1440160" cy="17087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396032" y="188640"/>
          <a:ext cx="11377264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260648"/>
          <a:ext cx="12025313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12025313" cy="646331"/>
          </a:xfrm>
          <a:prstGeom prst="rect">
            <a:avLst/>
          </a:prstGeom>
          <a:solidFill>
            <a:srgbClr val="FBFED2"/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Примеры практической и учебной задач:</a:t>
            </a:r>
            <a:endParaRPr lang="ru-RU" sz="3600" b="1" dirty="0">
              <a:solidFill>
                <a:srgbClr val="003300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0" y="1124744"/>
          <a:ext cx="12025313" cy="5344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12025313" cy="707886"/>
          </a:xfrm>
          <a:prstGeom prst="rect">
            <a:avLst/>
          </a:prstGeom>
          <a:solidFill>
            <a:srgbClr val="FBFED2"/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Структура учебной задачи</a:t>
            </a:r>
            <a:endParaRPr lang="ru-RU" sz="4000" b="1" dirty="0">
              <a:solidFill>
                <a:srgbClr val="003300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0" y="1124744"/>
          <a:ext cx="12025313" cy="5344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12025313" cy="1754326"/>
          </a:xfrm>
          <a:prstGeom prst="rect">
            <a:avLst/>
          </a:prstGeom>
          <a:solidFill>
            <a:srgbClr val="FBFED2"/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Учет психологического компонента при разработке.</a:t>
            </a:r>
          </a:p>
          <a:p>
            <a:pPr lvl="0" algn="ctr"/>
            <a:r>
              <a:rPr lang="ru-RU" sz="3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Учебная задача должна:</a:t>
            </a:r>
          </a:p>
          <a:p>
            <a:pPr lvl="0" algn="ctr"/>
            <a:endParaRPr lang="ru-RU" sz="3600" b="1" dirty="0">
              <a:solidFill>
                <a:srgbClr val="00330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80008" y="756708"/>
          <a:ext cx="11521279" cy="5912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12025313" cy="1200329"/>
          </a:xfrm>
          <a:prstGeom prst="rect">
            <a:avLst/>
          </a:prstGeom>
          <a:solidFill>
            <a:srgbClr val="FBFED2"/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Пример учебной  задачи из урока ОНЗ окружающий мир по теме «Чудеса воды» (фрагмент).</a:t>
            </a:r>
          </a:p>
        </p:txBody>
      </p:sp>
      <p:pic>
        <p:nvPicPr>
          <p:cNvPr id="38914" name="Picture 2" descr="https://phonoteka.org/uploads/posts/2021-04/1619806327_27-phonoteka_org-p-pismo-bez-fona-2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0408" y="1523407"/>
            <a:ext cx="7200800" cy="533459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21031824">
            <a:off x="4189418" y="3244446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Куда: МАОУ «СОШ №18», г. Сыктывкар.</a:t>
            </a:r>
          </a:p>
          <a:p>
            <a:r>
              <a:rPr lang="ru-RU" dirty="0"/>
              <a:t>Кому: 3 «е» классу.</a:t>
            </a:r>
          </a:p>
        </p:txBody>
      </p:sp>
      <p:sp>
        <p:nvSpPr>
          <p:cNvPr id="7" name="TextBox 6"/>
          <p:cNvSpPr txBox="1"/>
          <p:nvPr/>
        </p:nvSpPr>
        <p:spPr>
          <a:xfrm rot="21031824">
            <a:off x="7339380" y="5065463"/>
            <a:ext cx="3315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От куда: избушка </a:t>
            </a:r>
            <a:r>
              <a:rPr lang="ru-RU" dirty="0" err="1"/>
              <a:t>Лосяша</a:t>
            </a:r>
            <a:r>
              <a:rPr lang="ru-RU" dirty="0"/>
              <a:t>.</a:t>
            </a:r>
          </a:p>
          <a:p>
            <a:r>
              <a:rPr lang="ru-RU" dirty="0"/>
              <a:t>От кого: от </a:t>
            </a:r>
            <a:r>
              <a:rPr lang="ru-RU" dirty="0" err="1"/>
              <a:t>Пина</a:t>
            </a:r>
            <a:r>
              <a:rPr lang="ru-RU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412777"/>
            <a:ext cx="4140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Целеполагающая часть: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мотивация к деятельности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https://kartinkin.net/pics/uploads/posts/2022-08/1660187914_37-kartinkin-net-p-oboi-s-pinom-iz-smesharikov-krasivo-39.jpg"/>
          <p:cNvPicPr>
            <a:picLocks noChangeAspect="1" noChangeArrowheads="1"/>
          </p:cNvPicPr>
          <p:nvPr/>
        </p:nvPicPr>
        <p:blipFill>
          <a:blip r:embed="rId2" cstate="print"/>
          <a:srcRect l="32459"/>
          <a:stretch>
            <a:fillRect/>
          </a:stretch>
        </p:blipFill>
        <p:spPr bwMode="auto">
          <a:xfrm>
            <a:off x="8352905" y="260648"/>
            <a:ext cx="3672408" cy="304500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6032" y="1052736"/>
            <a:ext cx="7704856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      Здравствуйте ребята, у меня случилась беда. </a:t>
            </a:r>
          </a:p>
          <a:p>
            <a:pPr algn="just"/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      На  нашей полянке </a:t>
            </a:r>
            <a:r>
              <a:rPr lang="ru-RU" sz="2800" u="sng" dirty="0" err="1">
                <a:latin typeface="Times New Roman" pitchFamily="18" charset="0"/>
                <a:cs typeface="Times New Roman" pitchFamily="18" charset="0"/>
              </a:rPr>
              <a:t>смешариков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 закончился лед, мне не чем охладиться.</a:t>
            </a:r>
          </a:p>
          <a:p>
            <a:pPr algn="just"/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u="sng" dirty="0" err="1">
                <a:latin typeface="Times New Roman" pitchFamily="18" charset="0"/>
                <a:cs typeface="Times New Roman" pitchFamily="18" charset="0"/>
              </a:rPr>
              <a:t>Крош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 говорит, что для этого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нужно провести  опыты с водой и узнать про 7 чудес (свойств)  воды.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Самое главное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записать выводы,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чтобы потом не забыл, как получается лед.</a:t>
            </a:r>
          </a:p>
          <a:p>
            <a:pPr algn="just"/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    Я совсем не знаю,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какие нужно проводить опыты с водой, какие чудеса есть у воды и куда нужно записывать выводы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после опытов. Поможете мне, друзья?</a:t>
            </a:r>
          </a:p>
          <a:p>
            <a:pPr algn="just"/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4024" y="332656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Содержательная часть: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016" y="1628800"/>
            <a:ext cx="10081120" cy="1938992"/>
          </a:xfrm>
          <a:prstGeom prst="rect">
            <a:avLst/>
          </a:prstGeom>
          <a:solidFill>
            <a:srgbClr val="FBFED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4000" u="sng" dirty="0">
                <a:latin typeface="Times New Roman" pitchFamily="18" charset="0"/>
                <a:cs typeface="Times New Roman" pitchFamily="18" charset="0"/>
              </a:rPr>
              <a:t>1. Как провели опыты с водой.</a:t>
            </a:r>
          </a:p>
          <a:p>
            <a:pPr algn="just"/>
            <a:r>
              <a:rPr lang="ru-RU" sz="4000" u="sng" dirty="0">
                <a:latin typeface="Times New Roman" pitchFamily="18" charset="0"/>
                <a:cs typeface="Times New Roman" pitchFamily="18" charset="0"/>
              </a:rPr>
              <a:t>2. Какие выводы сделали, куда записали.</a:t>
            </a:r>
          </a:p>
          <a:p>
            <a:pPr algn="just"/>
            <a:r>
              <a:rPr lang="ru-RU" sz="4000" u="sng" dirty="0">
                <a:latin typeface="Times New Roman" pitchFamily="18" charset="0"/>
                <a:cs typeface="Times New Roman" pitchFamily="18" charset="0"/>
              </a:rPr>
              <a:t>3. Все ли чудеса (свойства) воды выявлены.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4024" y="764704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Критерии оценки: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6032" y="4581128"/>
            <a:ext cx="8424936" cy="1938992"/>
          </a:xfrm>
          <a:prstGeom prst="rect">
            <a:avLst/>
          </a:prstGeom>
          <a:solidFill>
            <a:srgbClr val="FBFED2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Учащиеся каждой группы рассказывают об изученных свойствах воды по плану, который записан на доске:</a:t>
            </a:r>
          </a:p>
          <a:p>
            <a:pPr marL="457200" indent="-45720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 определить свойства воды.</a:t>
            </a:r>
          </a:p>
          <a:p>
            <a:pPr marL="457200" indent="-45720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Назови свойство воды.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   Какие выводы ты сделал на уроке.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4024" y="3933056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Фронтальная проверка: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1427</Words>
  <Application>Microsoft Office PowerPoint</Application>
  <PresentationFormat>Произвольный</PresentationFormat>
  <Paragraphs>145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Тема Office</vt:lpstr>
      <vt:lpstr>МУНИЦИПАЛЬНОЕ АВТОНОМНОЕ ОБРАЗОВАТЕЛЬНОЕ УЧРЕЖДЕНИЕ  « СРЕДНЯЯ ОБРАЗОВАТЕЛЬНАЯ ШКОЛА №18 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МУНИЦИПАЛЬНОЕ АВТОНОМНОЕ ОБРАЗОВАТЕЛЬНОЕ УЧРЕЖДЕНИЕ  « СРЕДНЯЯ ОБРАЗОВАТЕЛЬНАЯ ШКОЛА №18 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81</cp:revision>
  <dcterms:created xsi:type="dcterms:W3CDTF">2021-04-27T21:06:51Z</dcterms:created>
  <dcterms:modified xsi:type="dcterms:W3CDTF">2023-02-10T08:30:37Z</dcterms:modified>
</cp:coreProperties>
</file>